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5"/>
  </p:notesMasterIdLst>
  <p:sldIdLst>
    <p:sldId id="257" r:id="rId2"/>
    <p:sldId id="318" r:id="rId3"/>
    <p:sldId id="260" r:id="rId4"/>
    <p:sldId id="321" r:id="rId5"/>
    <p:sldId id="309" r:id="rId6"/>
    <p:sldId id="277" r:id="rId7"/>
    <p:sldId id="264" r:id="rId8"/>
    <p:sldId id="322" r:id="rId9"/>
    <p:sldId id="290" r:id="rId10"/>
    <p:sldId id="323" r:id="rId11"/>
    <p:sldId id="320" r:id="rId12"/>
    <p:sldId id="307"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17"/>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0" autoAdjust="0"/>
    <p:restoredTop sz="94660"/>
  </p:normalViewPr>
  <p:slideViewPr>
    <p:cSldViewPr>
      <p:cViewPr>
        <p:scale>
          <a:sx n="75" d="100"/>
          <a:sy n="75" d="100"/>
        </p:scale>
        <p:origin x="-485"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67265-0452-40BA-9502-39B73D87840D}" type="datetimeFigureOut">
              <a:rPr lang="en-US" smtClean="0"/>
              <a:pPr/>
              <a:t>5/10/2024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F96195-BCAF-4A16-9B0C-9464D016C70F}" type="slidenum">
              <a:rPr lang="en-US" smtClean="0"/>
              <a:pPr/>
              <a:t>‹#›</a:t>
            </a:fld>
            <a:endParaRPr lang="en-US"/>
          </a:p>
        </p:txBody>
      </p:sp>
    </p:spTree>
    <p:extLst>
      <p:ext uri="{BB962C8B-B14F-4D97-AF65-F5344CB8AC3E}">
        <p14:creationId xmlns:p14="http://schemas.microsoft.com/office/powerpoint/2010/main" val="191956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F96195-BCAF-4A16-9B0C-9464D016C70F}"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F96195-BCAF-4A16-9B0C-9464D016C70F}"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EF96195-BCAF-4A16-9B0C-9464D016C70F}"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AF9AAD-B92A-4DFE-A781-1EFCD6ED88B6}"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32922-6DCB-4953-AAFC-A11A4979EF34}"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F9AAD-B92A-4DFE-A781-1EFCD6ED88B6}"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32922-6DCB-4953-AAFC-A11A4979EF34}"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F9AAD-B92A-4DFE-A781-1EFCD6ED88B6}"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32922-6DCB-4953-AAFC-A11A4979EF34}"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AF9AAD-B92A-4DFE-A781-1EFCD6ED88B6}"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32922-6DCB-4953-AAFC-A11A4979EF34}"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BAF9AAD-B92A-4DFE-A781-1EFCD6ED88B6}"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32922-6DCB-4953-AAFC-A11A4979EF34}"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AF9AAD-B92A-4DFE-A781-1EFCD6ED88B6}" type="datetimeFigureOut">
              <a:rPr lang="en-US" smtClean="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32922-6DCB-4953-AAFC-A11A4979EF34}"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AF9AAD-B92A-4DFE-A781-1EFCD6ED88B6}" type="datetimeFigureOut">
              <a:rPr lang="en-US" smtClean="0"/>
              <a:pPr/>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32922-6DCB-4953-AAFC-A11A4979EF34}"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AF9AAD-B92A-4DFE-A781-1EFCD6ED88B6}" type="datetimeFigureOut">
              <a:rPr lang="en-US" smtClean="0"/>
              <a:pPr/>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32922-6DCB-4953-AAFC-A11A4979EF34}"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F9AAD-B92A-4DFE-A781-1EFCD6ED88B6}" type="datetimeFigureOut">
              <a:rPr lang="en-US" smtClean="0"/>
              <a:pPr/>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32922-6DCB-4953-AAFC-A11A4979EF34}"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BAF9AAD-B92A-4DFE-A781-1EFCD6ED88B6}" type="datetimeFigureOut">
              <a:rPr lang="en-US" smtClean="0"/>
              <a:pPr/>
              <a:t>5/10/2024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5532922-6DCB-4953-AAFC-A11A4979EF34}"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F9AAD-B92A-4DFE-A781-1EFCD6ED88B6}" type="datetimeFigureOut">
              <a:rPr lang="en-US" smtClean="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32922-6DCB-4953-AAFC-A11A4979EF34}"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BAF9AAD-B92A-4DFE-A781-1EFCD6ED88B6}" type="datetimeFigureOut">
              <a:rPr lang="en-US" smtClean="0"/>
              <a:pPr/>
              <a:t>5/10/2024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5532922-6DCB-4953-AAFC-A11A4979EF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wipe dir="r"/>
  </p:transition>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jpeg"/><Relationship Id="rId7"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1736" y="714356"/>
            <a:ext cx="3993806" cy="1288197"/>
          </a:xfrm>
          <a:prstGeom prst="rect">
            <a:avLst/>
          </a:prstGeom>
          <a:noFill/>
        </p:spPr>
        <p:txBody>
          <a:bodyPr wrap="none" rtlCol="0">
            <a:prstTxWarp prst="textPlain">
              <a:avLst/>
            </a:prstTxWarp>
            <a:spAutoFit/>
          </a:bodyPr>
          <a:lstStyle/>
          <a:p>
            <a:pPr algn="ctr"/>
            <a:r>
              <a:rPr lang="en-US" sz="8000" dirty="0">
                <a:solidFill>
                  <a:schemeClr val="accent6">
                    <a:lumMod val="50000"/>
                  </a:schemeClr>
                </a:solidFill>
                <a:latin typeface="Algerian" pitchFamily="82" charset="0"/>
              </a:rPr>
              <a:t>Welcome</a:t>
            </a:r>
          </a:p>
        </p:txBody>
      </p:sp>
      <p:sp>
        <p:nvSpPr>
          <p:cNvPr id="5" name="TextBox 4"/>
          <p:cNvSpPr txBox="1"/>
          <p:nvPr/>
        </p:nvSpPr>
        <p:spPr>
          <a:xfrm>
            <a:off x="3714744" y="1969790"/>
            <a:ext cx="2121093" cy="923330"/>
          </a:xfrm>
          <a:prstGeom prst="rect">
            <a:avLst/>
          </a:prstGeom>
          <a:noFill/>
        </p:spPr>
        <p:txBody>
          <a:bodyPr wrap="none" rtlCol="0">
            <a:spAutoFit/>
          </a:bodyPr>
          <a:lstStyle/>
          <a:p>
            <a:pPr algn="ctr"/>
            <a:r>
              <a:rPr lang="en-US" sz="5400" b="1" dirty="0" smtClean="0">
                <a:solidFill>
                  <a:srgbClr val="002060"/>
                </a:solidFill>
                <a:latin typeface="Baskerville Old Face" pitchFamily="18" charset="0"/>
                <a:ea typeface="DFKai-SB" pitchFamily="65" charset="-120"/>
              </a:rPr>
              <a:t>In The</a:t>
            </a:r>
            <a:endParaRPr lang="en-US" sz="5400" b="1" dirty="0">
              <a:solidFill>
                <a:srgbClr val="002060"/>
              </a:solidFill>
              <a:latin typeface="Baskerville Old Face" pitchFamily="18" charset="0"/>
              <a:ea typeface="DFKai-SB" pitchFamily="65" charset="-120"/>
            </a:endParaRPr>
          </a:p>
        </p:txBody>
      </p:sp>
      <p:sp>
        <p:nvSpPr>
          <p:cNvPr id="6" name="TextBox 5"/>
          <p:cNvSpPr txBox="1"/>
          <p:nvPr/>
        </p:nvSpPr>
        <p:spPr>
          <a:xfrm>
            <a:off x="2352504" y="2586831"/>
            <a:ext cx="4264309" cy="1569660"/>
          </a:xfrm>
          <a:prstGeom prst="rect">
            <a:avLst/>
          </a:prstGeom>
          <a:noFill/>
        </p:spPr>
        <p:txBody>
          <a:bodyPr wrap="none" rtlCol="0">
            <a:spAutoFit/>
            <a:scene3d>
              <a:camera prst="perspectiveRelaxedModerately"/>
              <a:lightRig rig="soft" dir="tl">
                <a:rot lat="0" lon="0" rev="0"/>
              </a:lightRig>
            </a:scene3d>
            <a:sp3d extrusionH="57150" contourW="25400" prstMaterial="matte">
              <a:bevelT w="25400" h="55880" prst="coolSlant"/>
              <a:contourClr>
                <a:schemeClr val="accent2">
                  <a:tint val="20000"/>
                </a:schemeClr>
              </a:contourClr>
            </a:sp3d>
          </a:bodyPr>
          <a:lstStyle/>
          <a:p>
            <a:pPr algn="ctr"/>
            <a:r>
              <a:rPr lang="en-US" sz="9600" b="1" spc="50" dirty="0">
                <a:ln w="11430"/>
                <a:solidFill>
                  <a:srgbClr val="7030A0"/>
                </a:solidFill>
                <a:effectLst>
                  <a:glow rad="228600">
                    <a:schemeClr val="accent1">
                      <a:satMod val="175000"/>
                      <a:alpha val="40000"/>
                    </a:schemeClr>
                  </a:glow>
                  <a:innerShdw blurRad="63500" dist="50800">
                    <a:prstClr val="black">
                      <a:alpha val="50000"/>
                    </a:prstClr>
                  </a:innerShdw>
                </a:effectLst>
                <a:latin typeface="Georgia" pitchFamily="18" charset="0"/>
                <a:cs typeface="Narkisim" pitchFamily="34" charset="-79"/>
              </a:rPr>
              <a:t>World</a:t>
            </a:r>
          </a:p>
        </p:txBody>
      </p:sp>
      <p:sp>
        <p:nvSpPr>
          <p:cNvPr id="7" name="TextBox 6"/>
          <p:cNvSpPr txBox="1"/>
          <p:nvPr/>
        </p:nvSpPr>
        <p:spPr>
          <a:xfrm>
            <a:off x="3929058" y="3958431"/>
            <a:ext cx="1111202" cy="1015663"/>
          </a:xfrm>
          <a:prstGeom prst="rect">
            <a:avLst/>
          </a:prstGeom>
          <a:noFill/>
        </p:spPr>
        <p:txBody>
          <a:bodyPr wrap="none" rtlCol="0">
            <a:spAutoFit/>
          </a:bodyPr>
          <a:lstStyle/>
          <a:p>
            <a:pPr algn="ctr"/>
            <a:r>
              <a:rPr lang="en-US" sz="6000" b="1" dirty="0">
                <a:latin typeface="Cooper Black" pitchFamily="18" charset="0"/>
                <a:ea typeface="DFKai-SB" pitchFamily="65" charset="-120"/>
              </a:rPr>
              <a:t>Of</a:t>
            </a:r>
          </a:p>
        </p:txBody>
      </p:sp>
      <p:sp>
        <p:nvSpPr>
          <p:cNvPr id="8" name="TextBox 7"/>
          <p:cNvSpPr txBox="1"/>
          <p:nvPr/>
        </p:nvSpPr>
        <p:spPr>
          <a:xfrm>
            <a:off x="1409917" y="4457839"/>
            <a:ext cx="6324167" cy="1938992"/>
          </a:xfrm>
          <a:prstGeom prst="rect">
            <a:avLst/>
          </a:prstGeom>
          <a:noFill/>
        </p:spPr>
        <p:txBody>
          <a:bodyPr wrap="none" rtlCol="0">
            <a:spAutoFit/>
          </a:bodyPr>
          <a:lstStyle/>
          <a:p>
            <a:pPr algn="ctr"/>
            <a:r>
              <a:rPr lang="en-US" sz="12000" spc="300" dirty="0">
                <a:solidFill>
                  <a:schemeClr val="accent5">
                    <a:lumMod val="50000"/>
                  </a:schemeClr>
                </a:solidFill>
                <a:latin typeface="Lucida Calligraphy" pitchFamily="66" charset="0"/>
              </a:rPr>
              <a:t>Success</a:t>
            </a:r>
          </a:p>
        </p:txBody>
      </p:sp>
      <p:pic>
        <p:nvPicPr>
          <p:cNvPr id="2" name="Picture 2" descr="D:\Deepak Ji\logo ad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0120" cy="1118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686800" cy="838200"/>
          </a:xfrm>
        </p:spPr>
        <p:txBody>
          <a:bodyPr/>
          <a:lstStyle/>
          <a:p>
            <a:pPr algn="ctr"/>
            <a:r>
              <a:rPr lang="en-US" b="1" dirty="0" smtClean="0">
                <a:solidFill>
                  <a:schemeClr val="accent2">
                    <a:lumMod val="75000"/>
                  </a:schemeClr>
                </a:solidFill>
                <a:latin typeface="Comic Sans MS" pitchFamily="66" charset="0"/>
              </a:rPr>
              <a:t>Attractive Rewards</a:t>
            </a:r>
            <a:endParaRPr lang="en-IN" b="1" dirty="0">
              <a:solidFill>
                <a:schemeClr val="accent2">
                  <a:lumMod val="75000"/>
                </a:schemeClr>
              </a:solidFill>
              <a:latin typeface="Comic Sans MS" pitchFamily="66"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17760068"/>
              </p:ext>
            </p:extLst>
          </p:nvPr>
        </p:nvGraphicFramePr>
        <p:xfrm>
          <a:off x="611560" y="1331808"/>
          <a:ext cx="7920880" cy="5080000"/>
        </p:xfrm>
        <a:graphic>
          <a:graphicData uri="http://schemas.openxmlformats.org/drawingml/2006/table">
            <a:tbl>
              <a:tblPr firstRow="1" bandRow="1">
                <a:tableStyleId>{0505E3EF-67EA-436B-97B2-0124C06EBD24}</a:tableStyleId>
              </a:tblPr>
              <a:tblGrid>
                <a:gridCol w="576064"/>
                <a:gridCol w="2520280"/>
                <a:gridCol w="2664296"/>
                <a:gridCol w="2160240"/>
              </a:tblGrid>
              <a:tr h="362669">
                <a:tc>
                  <a:txBody>
                    <a:bodyPr/>
                    <a:lstStyle/>
                    <a:p>
                      <a:pPr algn="ctr"/>
                      <a:r>
                        <a:rPr lang="en-US" sz="2000" dirty="0" smtClean="0"/>
                        <a:t>S.N</a:t>
                      </a:r>
                      <a:endParaRPr lang="en-IN" sz="2000" dirty="0"/>
                    </a:p>
                  </a:txBody>
                  <a:tcPr/>
                </a:tc>
                <a:tc>
                  <a:txBody>
                    <a:bodyPr/>
                    <a:lstStyle/>
                    <a:p>
                      <a:pPr algn="ctr"/>
                      <a:r>
                        <a:rPr lang="en-US" sz="2000" dirty="0" smtClean="0"/>
                        <a:t>Designation</a:t>
                      </a:r>
                      <a:endParaRPr lang="en-IN" sz="2000" dirty="0"/>
                    </a:p>
                  </a:txBody>
                  <a:tcPr/>
                </a:tc>
                <a:tc>
                  <a:txBody>
                    <a:bodyPr/>
                    <a:lstStyle/>
                    <a:p>
                      <a:pPr algn="ctr"/>
                      <a:r>
                        <a:rPr lang="en-US" sz="2000" dirty="0" smtClean="0"/>
                        <a:t>Gift</a:t>
                      </a:r>
                      <a:endParaRPr lang="en-IN" sz="2000" dirty="0"/>
                    </a:p>
                  </a:txBody>
                  <a:tcPr/>
                </a:tc>
                <a:tc>
                  <a:txBody>
                    <a:bodyPr/>
                    <a:lstStyle/>
                    <a:p>
                      <a:pPr algn="ctr"/>
                      <a:r>
                        <a:rPr lang="en-US" sz="2000" dirty="0" smtClean="0"/>
                        <a:t>Value</a:t>
                      </a:r>
                      <a:endParaRPr lang="en-IN" sz="2000" dirty="0"/>
                    </a:p>
                  </a:txBody>
                  <a:tcPr/>
                </a:tc>
              </a:tr>
              <a:tr h="370840">
                <a:tc>
                  <a:txBody>
                    <a:bodyPr/>
                    <a:lstStyle/>
                    <a:p>
                      <a:pPr algn="ctr"/>
                      <a:r>
                        <a:rPr lang="en-US" sz="1800" dirty="0" smtClean="0">
                          <a:latin typeface="Algerian" pitchFamily="82" charset="0"/>
                        </a:rPr>
                        <a:t>1</a:t>
                      </a:r>
                      <a:endParaRPr lang="en-IN" sz="1800" b="1" dirty="0">
                        <a:latin typeface="Algerian" pitchFamily="82" charset="0"/>
                      </a:endParaRPr>
                    </a:p>
                  </a:txBody>
                  <a:tcPr/>
                </a:tc>
                <a:tc>
                  <a:txBody>
                    <a:bodyPr/>
                    <a:lstStyle/>
                    <a:p>
                      <a:r>
                        <a:rPr lang="en-US" sz="1800" dirty="0" smtClean="0">
                          <a:latin typeface="Algerian" pitchFamily="82" charset="0"/>
                        </a:rPr>
                        <a:t>Sales Executive</a:t>
                      </a:r>
                      <a:endParaRPr lang="en-IN" sz="1800" b="1" dirty="0">
                        <a:latin typeface="Algerian" pitchFamily="82" charset="0"/>
                      </a:endParaRPr>
                    </a:p>
                  </a:txBody>
                  <a:tcPr/>
                </a:tc>
                <a:tc>
                  <a:txBody>
                    <a:bodyPr/>
                    <a:lstStyle/>
                    <a:p>
                      <a:r>
                        <a:rPr lang="en-US" sz="1800" dirty="0" smtClean="0">
                          <a:latin typeface="Algerian" pitchFamily="82" charset="0"/>
                        </a:rPr>
                        <a:t>Joining Kit</a:t>
                      </a:r>
                      <a:endParaRPr lang="en-IN" sz="1800" b="1" dirty="0">
                        <a:latin typeface="Algerian" pitchFamily="82" charset="0"/>
                      </a:endParaRPr>
                    </a:p>
                  </a:txBody>
                  <a:tcPr/>
                </a:tc>
                <a:tc>
                  <a:txBody>
                    <a:bodyPr/>
                    <a:lstStyle/>
                    <a:p>
                      <a:r>
                        <a:rPr lang="en-US" sz="1800" dirty="0" smtClean="0">
                          <a:latin typeface="Algerian" pitchFamily="82" charset="0"/>
                        </a:rPr>
                        <a:t>ID Card, </a:t>
                      </a:r>
                      <a:r>
                        <a:rPr lang="en-US" sz="1800" dirty="0" smtClean="0">
                          <a:latin typeface="Algerian" pitchFamily="82" charset="0"/>
                        </a:rPr>
                        <a:t>Folder, Pen</a:t>
                      </a:r>
                      <a:endParaRPr lang="en-IN" sz="1800" b="1" dirty="0">
                        <a:latin typeface="Algerian" pitchFamily="82" charset="0"/>
                      </a:endParaRPr>
                    </a:p>
                  </a:txBody>
                  <a:tcPr/>
                </a:tc>
              </a:tr>
              <a:tr h="370840">
                <a:tc>
                  <a:txBody>
                    <a:bodyPr/>
                    <a:lstStyle/>
                    <a:p>
                      <a:pPr algn="ctr"/>
                      <a:r>
                        <a:rPr lang="en-US" sz="1800" dirty="0" smtClean="0">
                          <a:latin typeface="Algerian" pitchFamily="82" charset="0"/>
                        </a:rPr>
                        <a:t>2</a:t>
                      </a:r>
                      <a:endParaRPr lang="en-IN" sz="1800" b="1" dirty="0">
                        <a:latin typeface="Algerian" pitchFamily="82" charset="0"/>
                      </a:endParaRPr>
                    </a:p>
                  </a:txBody>
                  <a:tcPr/>
                </a:tc>
                <a:tc>
                  <a:txBody>
                    <a:bodyPr/>
                    <a:lstStyle/>
                    <a:p>
                      <a:r>
                        <a:rPr lang="en-US" sz="1800" dirty="0" err="1" smtClean="0">
                          <a:latin typeface="Algerian" pitchFamily="82" charset="0"/>
                        </a:rPr>
                        <a:t>Jr.Sales</a:t>
                      </a:r>
                      <a:r>
                        <a:rPr lang="en-US" sz="1800" dirty="0" smtClean="0">
                          <a:latin typeface="Algerian" pitchFamily="82" charset="0"/>
                        </a:rPr>
                        <a:t> Executive</a:t>
                      </a:r>
                      <a:endParaRPr lang="en-IN" sz="1800" b="1" dirty="0">
                        <a:latin typeface="Algerian" pitchFamily="82" charset="0"/>
                      </a:endParaRPr>
                    </a:p>
                  </a:txBody>
                  <a:tcPr/>
                </a:tc>
                <a:tc>
                  <a:txBody>
                    <a:bodyPr/>
                    <a:lstStyle/>
                    <a:p>
                      <a:r>
                        <a:rPr lang="en-US" sz="1800" dirty="0" smtClean="0">
                          <a:latin typeface="Algerian" pitchFamily="82" charset="0"/>
                        </a:rPr>
                        <a:t>Wrist Watch</a:t>
                      </a:r>
                      <a:endParaRPr lang="en-IN" sz="1800" b="1" dirty="0">
                        <a:latin typeface="Algerian" pitchFamily="82" charset="0"/>
                      </a:endParaRPr>
                    </a:p>
                  </a:txBody>
                  <a:tcPr/>
                </a:tc>
                <a:tc>
                  <a:txBody>
                    <a:bodyPr/>
                    <a:lstStyle/>
                    <a:p>
                      <a:r>
                        <a:rPr lang="en-US" sz="1800" dirty="0" smtClean="0">
                          <a:latin typeface="Algerian" pitchFamily="82" charset="0"/>
                        </a:rPr>
                        <a:t>Worth Rs.2000/-</a:t>
                      </a:r>
                      <a:endParaRPr lang="en-IN" sz="1800" b="1" dirty="0">
                        <a:latin typeface="Algerian" pitchFamily="82" charset="0"/>
                      </a:endParaRPr>
                    </a:p>
                  </a:txBody>
                  <a:tcPr/>
                </a:tc>
              </a:tr>
              <a:tr h="370840">
                <a:tc>
                  <a:txBody>
                    <a:bodyPr/>
                    <a:lstStyle/>
                    <a:p>
                      <a:pPr algn="ctr"/>
                      <a:r>
                        <a:rPr lang="en-US" sz="1800" dirty="0" smtClean="0">
                          <a:latin typeface="Algerian" pitchFamily="82" charset="0"/>
                        </a:rPr>
                        <a:t>3</a:t>
                      </a:r>
                      <a:endParaRPr lang="en-IN" sz="1800" b="1" dirty="0">
                        <a:latin typeface="Algerian" pitchFamily="82" charset="0"/>
                      </a:endParaRPr>
                    </a:p>
                  </a:txBody>
                  <a:tcPr/>
                </a:tc>
                <a:tc>
                  <a:txBody>
                    <a:bodyPr/>
                    <a:lstStyle/>
                    <a:p>
                      <a:r>
                        <a:rPr lang="en-US" sz="1800" dirty="0" err="1" smtClean="0">
                          <a:latin typeface="Algerian" pitchFamily="82" charset="0"/>
                        </a:rPr>
                        <a:t>Sr.Sales</a:t>
                      </a:r>
                      <a:r>
                        <a:rPr lang="en-US" sz="1800" dirty="0" smtClean="0">
                          <a:latin typeface="Algerian" pitchFamily="82" charset="0"/>
                        </a:rPr>
                        <a:t> Executive</a:t>
                      </a:r>
                      <a:endParaRPr lang="en-IN" sz="1800" b="1" dirty="0">
                        <a:latin typeface="Algerian" pitchFamily="82" charset="0"/>
                      </a:endParaRPr>
                    </a:p>
                  </a:txBody>
                  <a:tcPr/>
                </a:tc>
                <a:tc>
                  <a:txBody>
                    <a:bodyPr/>
                    <a:lstStyle/>
                    <a:p>
                      <a:r>
                        <a:rPr lang="en-US" sz="1800" dirty="0" smtClean="0">
                          <a:latin typeface="Algerian" pitchFamily="82" charset="0"/>
                        </a:rPr>
                        <a:t>Air Cooler</a:t>
                      </a:r>
                      <a:endParaRPr lang="en-IN" sz="1800" b="1" dirty="0">
                        <a:latin typeface="Algerian" pitchFamily="8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lgerian" pitchFamily="82" charset="0"/>
                        </a:rPr>
                        <a:t>Worth Rs.2500/-</a:t>
                      </a:r>
                      <a:endParaRPr lang="en-IN" sz="1800" b="1" dirty="0" smtClean="0">
                        <a:latin typeface="Algerian" pitchFamily="82" charset="0"/>
                      </a:endParaRPr>
                    </a:p>
                  </a:txBody>
                  <a:tcPr/>
                </a:tc>
              </a:tr>
              <a:tr h="370840">
                <a:tc>
                  <a:txBody>
                    <a:bodyPr/>
                    <a:lstStyle/>
                    <a:p>
                      <a:pPr algn="ctr"/>
                      <a:r>
                        <a:rPr lang="en-US" sz="1800" dirty="0" smtClean="0">
                          <a:latin typeface="Algerian" pitchFamily="82" charset="0"/>
                        </a:rPr>
                        <a:t>4</a:t>
                      </a:r>
                      <a:endParaRPr lang="en-IN" sz="1800" b="1" dirty="0">
                        <a:latin typeface="Algerian" pitchFamily="82" charset="0"/>
                      </a:endParaRPr>
                    </a:p>
                  </a:txBody>
                  <a:tcPr/>
                </a:tc>
                <a:tc>
                  <a:txBody>
                    <a:bodyPr/>
                    <a:lstStyle/>
                    <a:p>
                      <a:r>
                        <a:rPr lang="en-US" sz="1800" dirty="0" smtClean="0">
                          <a:latin typeface="Algerian" pitchFamily="82" charset="0"/>
                        </a:rPr>
                        <a:t>Sales Manager</a:t>
                      </a:r>
                      <a:endParaRPr lang="en-IN" sz="1800" b="1" dirty="0">
                        <a:latin typeface="Algerian" pitchFamily="82" charset="0"/>
                      </a:endParaRPr>
                    </a:p>
                  </a:txBody>
                  <a:tcPr/>
                </a:tc>
                <a:tc>
                  <a:txBody>
                    <a:bodyPr/>
                    <a:lstStyle/>
                    <a:p>
                      <a:r>
                        <a:rPr lang="en-US" sz="1800" dirty="0" smtClean="0">
                          <a:latin typeface="Algerian" pitchFamily="82" charset="0"/>
                        </a:rPr>
                        <a:t>Mixer</a:t>
                      </a:r>
                      <a:endParaRPr lang="en-IN" sz="1800" b="1" dirty="0">
                        <a:latin typeface="Algerian" pitchFamily="8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lgerian" pitchFamily="82" charset="0"/>
                        </a:rPr>
                        <a:t>Worth Rs.3500/-</a:t>
                      </a:r>
                      <a:endParaRPr lang="en-IN" sz="1800" b="1" dirty="0" smtClean="0">
                        <a:latin typeface="Algerian" pitchFamily="82" charset="0"/>
                      </a:endParaRPr>
                    </a:p>
                  </a:txBody>
                  <a:tcPr/>
                </a:tc>
              </a:tr>
              <a:tr h="370840">
                <a:tc>
                  <a:txBody>
                    <a:bodyPr/>
                    <a:lstStyle/>
                    <a:p>
                      <a:pPr algn="ctr"/>
                      <a:r>
                        <a:rPr lang="en-US" sz="1800" dirty="0" smtClean="0">
                          <a:latin typeface="Algerian" pitchFamily="82" charset="0"/>
                        </a:rPr>
                        <a:t>5</a:t>
                      </a:r>
                      <a:endParaRPr lang="en-IN" sz="1800" b="1" dirty="0">
                        <a:latin typeface="Algerian" pitchFamily="82" charset="0"/>
                      </a:endParaRPr>
                    </a:p>
                  </a:txBody>
                  <a:tcPr/>
                </a:tc>
                <a:tc>
                  <a:txBody>
                    <a:bodyPr/>
                    <a:lstStyle/>
                    <a:p>
                      <a:r>
                        <a:rPr lang="en-US" sz="1800" dirty="0" err="1" smtClean="0">
                          <a:latin typeface="Algerian" pitchFamily="82" charset="0"/>
                        </a:rPr>
                        <a:t>Jr.Sales</a:t>
                      </a:r>
                      <a:r>
                        <a:rPr lang="en-US" sz="1800" dirty="0" smtClean="0">
                          <a:latin typeface="Algerian" pitchFamily="82" charset="0"/>
                        </a:rPr>
                        <a:t> Manager</a:t>
                      </a:r>
                      <a:endParaRPr lang="en-IN" sz="1800" b="1" dirty="0">
                        <a:latin typeface="Algerian" pitchFamily="82" charset="0"/>
                      </a:endParaRPr>
                    </a:p>
                  </a:txBody>
                  <a:tcPr/>
                </a:tc>
                <a:tc>
                  <a:txBody>
                    <a:bodyPr/>
                    <a:lstStyle/>
                    <a:p>
                      <a:r>
                        <a:rPr lang="en-US" sz="1800" dirty="0" smtClean="0">
                          <a:latin typeface="Algerian" pitchFamily="82" charset="0"/>
                        </a:rPr>
                        <a:t>Mobile</a:t>
                      </a:r>
                      <a:endParaRPr lang="en-IN" sz="1800" b="1" dirty="0">
                        <a:latin typeface="Algerian" pitchFamily="8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lgerian" pitchFamily="82" charset="0"/>
                        </a:rPr>
                        <a:t>Worth Rs.5000/-</a:t>
                      </a:r>
                      <a:endParaRPr lang="en-IN" sz="1800" b="1" dirty="0" smtClean="0">
                        <a:latin typeface="Algerian" pitchFamily="82" charset="0"/>
                      </a:endParaRPr>
                    </a:p>
                  </a:txBody>
                  <a:tcPr/>
                </a:tc>
              </a:tr>
              <a:tr h="370840">
                <a:tc>
                  <a:txBody>
                    <a:bodyPr/>
                    <a:lstStyle/>
                    <a:p>
                      <a:pPr algn="ctr"/>
                      <a:r>
                        <a:rPr lang="en-US" sz="1800" dirty="0" smtClean="0">
                          <a:latin typeface="Algerian" pitchFamily="82" charset="0"/>
                        </a:rPr>
                        <a:t>6</a:t>
                      </a:r>
                      <a:endParaRPr lang="en-IN" sz="1800" b="1" dirty="0">
                        <a:latin typeface="Algerian" pitchFamily="82" charset="0"/>
                      </a:endParaRPr>
                    </a:p>
                  </a:txBody>
                  <a:tcPr/>
                </a:tc>
                <a:tc>
                  <a:txBody>
                    <a:bodyPr/>
                    <a:lstStyle/>
                    <a:p>
                      <a:r>
                        <a:rPr lang="en-US" sz="1800" dirty="0" err="1" smtClean="0">
                          <a:latin typeface="Algerian" pitchFamily="82" charset="0"/>
                        </a:rPr>
                        <a:t>Sr.Sales</a:t>
                      </a:r>
                      <a:r>
                        <a:rPr lang="en-US" sz="1800" dirty="0" smtClean="0">
                          <a:latin typeface="Algerian" pitchFamily="82" charset="0"/>
                        </a:rPr>
                        <a:t> Manager</a:t>
                      </a:r>
                      <a:endParaRPr lang="en-IN" sz="1800" b="1" dirty="0">
                        <a:latin typeface="Algerian" pitchFamily="82" charset="0"/>
                      </a:endParaRPr>
                    </a:p>
                  </a:txBody>
                  <a:tcPr/>
                </a:tc>
                <a:tc>
                  <a:txBody>
                    <a:bodyPr/>
                    <a:lstStyle/>
                    <a:p>
                      <a:r>
                        <a:rPr lang="en-US" sz="1800" dirty="0" smtClean="0">
                          <a:latin typeface="Algerian" pitchFamily="82" charset="0"/>
                        </a:rPr>
                        <a:t>Mobile</a:t>
                      </a:r>
                      <a:endParaRPr lang="en-IN" sz="1800" b="1" dirty="0">
                        <a:latin typeface="Algerian" pitchFamily="8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lgerian" pitchFamily="82" charset="0"/>
                        </a:rPr>
                        <a:t>Worth Rs.10,000/-</a:t>
                      </a:r>
                      <a:endParaRPr lang="en-IN" sz="1800" b="1" dirty="0" smtClean="0">
                        <a:latin typeface="Algerian" pitchFamily="82" charset="0"/>
                      </a:endParaRPr>
                    </a:p>
                  </a:txBody>
                  <a:tcPr/>
                </a:tc>
              </a:tr>
              <a:tr h="370840">
                <a:tc>
                  <a:txBody>
                    <a:bodyPr/>
                    <a:lstStyle/>
                    <a:p>
                      <a:pPr algn="ctr"/>
                      <a:r>
                        <a:rPr lang="en-US" sz="1800" dirty="0" smtClean="0">
                          <a:latin typeface="Algerian" pitchFamily="82" charset="0"/>
                        </a:rPr>
                        <a:t>7</a:t>
                      </a:r>
                      <a:endParaRPr lang="en-IN" sz="1800" b="1" dirty="0">
                        <a:latin typeface="Algerian" pitchFamily="82" charset="0"/>
                      </a:endParaRPr>
                    </a:p>
                  </a:txBody>
                  <a:tcPr/>
                </a:tc>
                <a:tc>
                  <a:txBody>
                    <a:bodyPr/>
                    <a:lstStyle/>
                    <a:p>
                      <a:r>
                        <a:rPr lang="en-US" sz="1800" dirty="0" smtClean="0">
                          <a:latin typeface="Algerian" pitchFamily="82" charset="0"/>
                        </a:rPr>
                        <a:t>Area Sales Manager</a:t>
                      </a:r>
                      <a:endParaRPr lang="en-IN" sz="1800" b="1" dirty="0">
                        <a:latin typeface="Algerian" pitchFamily="82" charset="0"/>
                      </a:endParaRPr>
                    </a:p>
                  </a:txBody>
                  <a:tcPr/>
                </a:tc>
                <a:tc>
                  <a:txBody>
                    <a:bodyPr/>
                    <a:lstStyle/>
                    <a:p>
                      <a:r>
                        <a:rPr lang="en-US" sz="1800" dirty="0" smtClean="0">
                          <a:latin typeface="Algerian" pitchFamily="82" charset="0"/>
                        </a:rPr>
                        <a:t>LED TV</a:t>
                      </a:r>
                      <a:endParaRPr lang="en-IN" sz="1800" b="1" dirty="0">
                        <a:latin typeface="Algerian" pitchFamily="8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lgerian" pitchFamily="82" charset="0"/>
                        </a:rPr>
                        <a:t>Worth Rs.15000/-</a:t>
                      </a:r>
                      <a:endParaRPr lang="en-IN" sz="1800" b="1" dirty="0" smtClean="0">
                        <a:latin typeface="Algerian" pitchFamily="82" charset="0"/>
                      </a:endParaRPr>
                    </a:p>
                  </a:txBody>
                  <a:tcPr/>
                </a:tc>
              </a:tr>
              <a:tr h="370840">
                <a:tc>
                  <a:txBody>
                    <a:bodyPr/>
                    <a:lstStyle/>
                    <a:p>
                      <a:pPr algn="ctr"/>
                      <a:r>
                        <a:rPr lang="en-US" sz="1800" dirty="0" smtClean="0">
                          <a:latin typeface="Algerian" pitchFamily="82" charset="0"/>
                        </a:rPr>
                        <a:t>8</a:t>
                      </a:r>
                      <a:endParaRPr lang="en-IN" sz="1800" b="1" dirty="0">
                        <a:latin typeface="Algerian" pitchFamily="82" charset="0"/>
                      </a:endParaRPr>
                    </a:p>
                  </a:txBody>
                  <a:tcPr/>
                </a:tc>
                <a:tc>
                  <a:txBody>
                    <a:bodyPr/>
                    <a:lstStyle/>
                    <a:p>
                      <a:r>
                        <a:rPr lang="en-US" sz="1800" dirty="0" err="1" smtClean="0">
                          <a:latin typeface="Algerian" pitchFamily="82" charset="0"/>
                        </a:rPr>
                        <a:t>Jr.Area</a:t>
                      </a:r>
                      <a:r>
                        <a:rPr lang="en-US" sz="1800" dirty="0" smtClean="0">
                          <a:latin typeface="Algerian" pitchFamily="82" charset="0"/>
                        </a:rPr>
                        <a:t> Sales Manager</a:t>
                      </a:r>
                      <a:endParaRPr lang="en-IN" sz="1800" b="1" dirty="0">
                        <a:latin typeface="Algerian" pitchFamily="82" charset="0"/>
                      </a:endParaRPr>
                    </a:p>
                  </a:txBody>
                  <a:tcPr/>
                </a:tc>
                <a:tc>
                  <a:txBody>
                    <a:bodyPr/>
                    <a:lstStyle/>
                    <a:p>
                      <a:r>
                        <a:rPr lang="en-US" sz="1800" dirty="0" smtClean="0">
                          <a:latin typeface="Algerian" pitchFamily="82" charset="0"/>
                        </a:rPr>
                        <a:t>Lap Top</a:t>
                      </a:r>
                      <a:endParaRPr lang="en-IN" sz="1800" b="1" dirty="0">
                        <a:latin typeface="Algerian" pitchFamily="8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lgerian" pitchFamily="82" charset="0"/>
                        </a:rPr>
                        <a:t>Worth Rs.20000/-</a:t>
                      </a:r>
                      <a:endParaRPr lang="en-IN" sz="1800" b="1" dirty="0" smtClean="0">
                        <a:latin typeface="Algerian" pitchFamily="82" charset="0"/>
                      </a:endParaRPr>
                    </a:p>
                  </a:txBody>
                  <a:tcPr/>
                </a:tc>
              </a:tr>
              <a:tr h="631120">
                <a:tc>
                  <a:txBody>
                    <a:bodyPr/>
                    <a:lstStyle/>
                    <a:p>
                      <a:pPr algn="ctr"/>
                      <a:r>
                        <a:rPr lang="en-US" sz="1800" dirty="0" smtClean="0">
                          <a:latin typeface="Algerian" pitchFamily="82" charset="0"/>
                        </a:rPr>
                        <a:t>9</a:t>
                      </a:r>
                      <a:endParaRPr lang="en-IN" sz="1800" b="1" dirty="0">
                        <a:latin typeface="Algerian" pitchFamily="82" charset="0"/>
                      </a:endParaRPr>
                    </a:p>
                  </a:txBody>
                  <a:tcPr/>
                </a:tc>
                <a:tc>
                  <a:txBody>
                    <a:bodyPr/>
                    <a:lstStyle/>
                    <a:p>
                      <a:r>
                        <a:rPr lang="en-US" sz="1800" dirty="0" smtClean="0">
                          <a:latin typeface="Algerian" pitchFamily="82" charset="0"/>
                        </a:rPr>
                        <a:t>Zonal Sales Manager</a:t>
                      </a:r>
                      <a:endParaRPr lang="en-IN" sz="1800" b="1" dirty="0">
                        <a:latin typeface="Algerian" pitchFamily="82" charset="0"/>
                      </a:endParaRPr>
                    </a:p>
                  </a:txBody>
                  <a:tcPr/>
                </a:tc>
                <a:tc>
                  <a:txBody>
                    <a:bodyPr/>
                    <a:lstStyle/>
                    <a:p>
                      <a:r>
                        <a:rPr lang="en-US" sz="1800" dirty="0" smtClean="0">
                          <a:latin typeface="Algerian" pitchFamily="82" charset="0"/>
                        </a:rPr>
                        <a:t>Retirement</a:t>
                      </a:r>
                      <a:endParaRPr lang="en-IN" sz="1800" b="1" dirty="0">
                        <a:latin typeface="Algerian" pitchFamily="8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lgerian" pitchFamily="82" charset="0"/>
                        </a:rPr>
                        <a:t>15 Lac</a:t>
                      </a:r>
                      <a:endParaRPr lang="en-IN" sz="1800" b="1" dirty="0" smtClean="0">
                        <a:latin typeface="Algerian" pitchFamily="82" charset="0"/>
                      </a:endParaRPr>
                    </a:p>
                  </a:txBody>
                  <a:tcPr/>
                </a:tc>
              </a:tr>
            </a:tbl>
          </a:graphicData>
        </a:graphic>
      </p:graphicFrame>
      <p:pic>
        <p:nvPicPr>
          <p:cNvPr id="5" name="Picture 2" descr="D:\Deepak Ji\logo ad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0120" cy="111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36083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600200"/>
            <a:ext cx="2859757" cy="707886"/>
          </a:xfrm>
          <a:prstGeom prst="rect">
            <a:avLst/>
          </a:prstGeom>
          <a:noFill/>
          <a:effectLst>
            <a:outerShdw dist="50800" dir="6000000" algn="ctr" rotWithShape="0">
              <a:srgbClr val="FFFF00"/>
            </a:outerShdw>
            <a:softEdge rad="317500"/>
          </a:effectLst>
          <a:scene3d>
            <a:camera prst="isometricOffAxis1Right"/>
            <a:lightRig rig="threePt" dir="t"/>
          </a:scene3d>
        </p:spPr>
        <p:txBody>
          <a:bodyPr wrap="none" rtlCol="0">
            <a:prstTxWarp prst="textCanUp">
              <a:avLst/>
            </a:prstTxWarp>
            <a:spAutoFit/>
          </a:bodyPr>
          <a:lstStyle/>
          <a:p>
            <a:r>
              <a:rPr lang="en-US" sz="20320" b="1"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Constantia" pitchFamily="18" charset="0"/>
              </a:rPr>
              <a:t>Believe it !</a:t>
            </a:r>
          </a:p>
        </p:txBody>
      </p:sp>
      <p:sp>
        <p:nvSpPr>
          <p:cNvPr id="4" name="TextBox 3"/>
          <p:cNvSpPr txBox="1"/>
          <p:nvPr/>
        </p:nvSpPr>
        <p:spPr>
          <a:xfrm>
            <a:off x="3850357" y="1371600"/>
            <a:ext cx="3587584" cy="1200329"/>
          </a:xfrm>
          <a:prstGeom prst="rect">
            <a:avLst/>
          </a:prstGeom>
          <a:noFill/>
        </p:spPr>
        <p:txBody>
          <a:bodyPr wrap="none" rtlCol="0">
            <a:spAutoFit/>
          </a:bodyPr>
          <a:lstStyle/>
          <a:p>
            <a:pPr algn="ctr"/>
            <a:r>
              <a:rPr lang="en-US" sz="3600" b="1" dirty="0">
                <a:solidFill>
                  <a:srgbClr val="C00000"/>
                </a:solidFill>
              </a:rPr>
              <a:t>No Body can</a:t>
            </a:r>
            <a:br>
              <a:rPr lang="en-US" sz="3600" b="1" dirty="0">
                <a:solidFill>
                  <a:srgbClr val="C00000"/>
                </a:solidFill>
              </a:rPr>
            </a:br>
            <a:r>
              <a:rPr lang="en-US" sz="3600" b="1" dirty="0">
                <a:solidFill>
                  <a:srgbClr val="C00000"/>
                </a:solidFill>
              </a:rPr>
              <a:t>Afford to miss it !!</a:t>
            </a:r>
          </a:p>
        </p:txBody>
      </p:sp>
      <p:sp>
        <p:nvSpPr>
          <p:cNvPr id="5" name="TextBox 4"/>
          <p:cNvSpPr txBox="1"/>
          <p:nvPr/>
        </p:nvSpPr>
        <p:spPr>
          <a:xfrm>
            <a:off x="1424561" y="2743200"/>
            <a:ext cx="6168996" cy="2862322"/>
          </a:xfrm>
          <a:prstGeom prst="rect">
            <a:avLst/>
          </a:prstGeom>
          <a:noFill/>
        </p:spPr>
        <p:txBody>
          <a:bodyPr wrap="none" rtlCol="0">
            <a:spAutoFit/>
          </a:bodyPr>
          <a:lstStyle/>
          <a:p>
            <a:pPr algn="ctr"/>
            <a:r>
              <a:rPr lang="en-US" sz="3600" dirty="0">
                <a:solidFill>
                  <a:schemeClr val="accent6">
                    <a:lumMod val="75000"/>
                  </a:schemeClr>
                </a:solidFill>
                <a:latin typeface="Andalus" pitchFamily="18" charset="-78"/>
                <a:cs typeface="Andalus" pitchFamily="18" charset="-78"/>
              </a:rPr>
              <a:t>Because everyone in this </a:t>
            </a:r>
            <a:r>
              <a:rPr lang="en-US" sz="3600" dirty="0">
                <a:solidFill>
                  <a:srgbClr val="002060"/>
                </a:solidFill>
                <a:latin typeface="Andalus" pitchFamily="18" charset="-78"/>
                <a:cs typeface="Andalus" pitchFamily="18" charset="-78"/>
              </a:rPr>
              <a:t>World</a:t>
            </a:r>
          </a:p>
          <a:p>
            <a:pPr algn="ctr"/>
            <a:r>
              <a:rPr lang="en-US" sz="3600" dirty="0">
                <a:solidFill>
                  <a:schemeClr val="tx1">
                    <a:lumMod val="95000"/>
                    <a:lumOff val="5000"/>
                  </a:schemeClr>
                </a:solidFill>
                <a:latin typeface="Andalus" pitchFamily="18" charset="-78"/>
                <a:cs typeface="Andalus" pitchFamily="18" charset="-78"/>
              </a:rPr>
              <a:t>as always looking for</a:t>
            </a:r>
          </a:p>
          <a:p>
            <a:pPr algn="ctr"/>
            <a:r>
              <a:rPr lang="en-US" sz="3600" b="1" dirty="0">
                <a:solidFill>
                  <a:srgbClr val="FF0000"/>
                </a:solidFill>
                <a:latin typeface="Andalus" pitchFamily="18" charset="-78"/>
                <a:cs typeface="Andalus" pitchFamily="18" charset="-78"/>
              </a:rPr>
              <a:t>New &amp; Unique Ideas</a:t>
            </a:r>
            <a:r>
              <a:rPr lang="en-US" sz="3600" b="1" dirty="0">
                <a:solidFill>
                  <a:srgbClr val="C00000"/>
                </a:solidFill>
                <a:latin typeface="Andalus" pitchFamily="18" charset="-78"/>
                <a:cs typeface="Andalus" pitchFamily="18" charset="-78"/>
              </a:rPr>
              <a:t/>
            </a:r>
            <a:br>
              <a:rPr lang="en-US" sz="3600" b="1" dirty="0">
                <a:solidFill>
                  <a:srgbClr val="C00000"/>
                </a:solidFill>
                <a:latin typeface="Andalus" pitchFamily="18" charset="-78"/>
                <a:cs typeface="Andalus" pitchFamily="18" charset="-78"/>
              </a:rPr>
            </a:br>
            <a:r>
              <a:rPr lang="en-US" sz="3600" dirty="0">
                <a:solidFill>
                  <a:schemeClr val="tx1">
                    <a:lumMod val="95000"/>
                    <a:lumOff val="5000"/>
                  </a:schemeClr>
                </a:solidFill>
                <a:latin typeface="Andalus" pitchFamily="18" charset="-78"/>
                <a:cs typeface="Andalus" pitchFamily="18" charset="-78"/>
              </a:rPr>
              <a:t>which improves their</a:t>
            </a:r>
            <a:r>
              <a:rPr lang="en-US" sz="3600" dirty="0">
                <a:solidFill>
                  <a:srgbClr val="C00000"/>
                </a:solidFill>
                <a:latin typeface="Andalus" pitchFamily="18" charset="-78"/>
                <a:cs typeface="Andalus" pitchFamily="18" charset="-78"/>
              </a:rPr>
              <a:t/>
            </a:r>
            <a:br>
              <a:rPr lang="en-US" sz="3600" dirty="0">
                <a:solidFill>
                  <a:srgbClr val="C00000"/>
                </a:solidFill>
                <a:latin typeface="Andalus" pitchFamily="18" charset="-78"/>
                <a:cs typeface="Andalus" pitchFamily="18" charset="-78"/>
              </a:rPr>
            </a:br>
            <a:r>
              <a:rPr lang="en-US" sz="3600" b="1" i="1" dirty="0">
                <a:solidFill>
                  <a:schemeClr val="bg2">
                    <a:lumMod val="25000"/>
                  </a:schemeClr>
                </a:solidFill>
                <a:latin typeface="Andalus" pitchFamily="18" charset="-78"/>
                <a:cs typeface="Andalus" pitchFamily="18" charset="-78"/>
              </a:rPr>
              <a:t>Life Style</a:t>
            </a:r>
            <a:r>
              <a:rPr lang="en-US" sz="3600" dirty="0">
                <a:solidFill>
                  <a:schemeClr val="bg2">
                    <a:lumMod val="25000"/>
                  </a:schemeClr>
                </a:solidFill>
                <a:latin typeface="Andalus" pitchFamily="18" charset="-78"/>
                <a:cs typeface="Andalus" pitchFamily="18" charset="-78"/>
              </a:rPr>
              <a:t> </a:t>
            </a:r>
            <a:r>
              <a:rPr lang="en-US" sz="3600" dirty="0" smtClean="0">
                <a:solidFill>
                  <a:schemeClr val="bg2">
                    <a:lumMod val="25000"/>
                  </a:schemeClr>
                </a:solidFill>
                <a:latin typeface="Andalus" pitchFamily="18" charset="-78"/>
                <a:cs typeface="Andalus" pitchFamily="18" charset="-78"/>
              </a:rPr>
              <a:t> </a:t>
            </a:r>
            <a:r>
              <a:rPr lang="en-US" sz="3600" dirty="0" smtClean="0">
                <a:solidFill>
                  <a:srgbClr val="C00000"/>
                </a:solidFill>
                <a:latin typeface="Andalus" pitchFamily="18" charset="-78"/>
                <a:cs typeface="Andalus" pitchFamily="18" charset="-78"/>
              </a:rPr>
              <a:t>&amp;</a:t>
            </a:r>
            <a:r>
              <a:rPr lang="en-US" sz="3600" dirty="0" smtClean="0">
                <a:solidFill>
                  <a:schemeClr val="accent2"/>
                </a:solidFill>
                <a:latin typeface="Andalus" pitchFamily="18" charset="-78"/>
                <a:cs typeface="Andalus" pitchFamily="18" charset="-78"/>
              </a:rPr>
              <a:t> </a:t>
            </a:r>
            <a:r>
              <a:rPr lang="en-US" sz="3600" dirty="0">
                <a:solidFill>
                  <a:schemeClr val="accent2"/>
                </a:solidFill>
                <a:latin typeface="Andalus" pitchFamily="18" charset="-78"/>
                <a:cs typeface="Andalus" pitchFamily="18" charset="-78"/>
              </a:rPr>
              <a:t>fulfill their </a:t>
            </a:r>
            <a:r>
              <a:rPr lang="en-US" sz="3600" b="1" i="1" dirty="0">
                <a:solidFill>
                  <a:srgbClr val="C00000"/>
                </a:solidFill>
                <a:latin typeface="Andalus" pitchFamily="18" charset="-78"/>
                <a:cs typeface="Andalus" pitchFamily="18" charset="-78"/>
              </a:rPr>
              <a:t>Dreams</a:t>
            </a:r>
          </a:p>
        </p:txBody>
      </p:sp>
      <p:pic>
        <p:nvPicPr>
          <p:cNvPr id="7" name="Picture 2" descr="D:\Deepak Ji\logo ad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0120" cy="1118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3042" y="609881"/>
            <a:ext cx="2643206" cy="461665"/>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1002">
            <a:schemeClr val="lt2"/>
          </a:fillRef>
          <a:effectRef idx="3">
            <a:schemeClr val="accent1"/>
          </a:effectRef>
          <a:fontRef idx="minor">
            <a:schemeClr val="lt1"/>
          </a:fontRef>
        </p:style>
        <p:txBody>
          <a:bodyPr>
            <a:spAutoFit/>
          </a:bodyPr>
          <a:lstStyle/>
          <a:p>
            <a:pPr algn="ctr" fontAlgn="auto">
              <a:spcBef>
                <a:spcPts val="0"/>
              </a:spcBef>
              <a:spcAft>
                <a:spcPts val="0"/>
              </a:spcAft>
              <a:defRPr/>
            </a:pPr>
            <a:r>
              <a:rPr lang="en-US" sz="2400" b="1"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rPr>
              <a:t>HEAD</a:t>
            </a:r>
            <a:r>
              <a:rPr lang="en-US" sz="2400" b="1" dirty="0">
                <a:ln w="10541" cmpd="sng">
                  <a:solidFill>
                    <a:schemeClr val="accent1">
                      <a:shade val="88000"/>
                      <a:satMod val="110000"/>
                    </a:schemeClr>
                  </a:solidFill>
                  <a:prstDash val="solid"/>
                </a:ln>
                <a:solidFill>
                  <a:srgbClr val="FF0000"/>
                </a:solidFill>
              </a:rPr>
              <a:t> </a:t>
            </a:r>
            <a:r>
              <a:rPr lang="en-US" sz="2400" b="1"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rPr>
              <a:t>OFFICE </a:t>
            </a:r>
            <a:endParaRPr lang="en-IN" sz="2400" b="1"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endParaRPr>
          </a:p>
        </p:txBody>
      </p:sp>
      <p:sp>
        <p:nvSpPr>
          <p:cNvPr id="17" name="Rectangle 3"/>
          <p:cNvSpPr txBox="1">
            <a:spLocks noChangeArrowheads="1"/>
          </p:cNvSpPr>
          <p:nvPr/>
        </p:nvSpPr>
        <p:spPr>
          <a:xfrm>
            <a:off x="785786" y="1285860"/>
            <a:ext cx="4214842" cy="479903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30000"/>
              </a:lnSpc>
              <a:spcBef>
                <a:spcPct val="20000"/>
              </a:spcBef>
              <a:spcAft>
                <a:spcPts val="0"/>
              </a:spcAft>
              <a:buClrTx/>
              <a:buSzTx/>
              <a:tabLst/>
              <a:defRPr/>
            </a:pPr>
            <a:r>
              <a:rPr lang="en-US" sz="2400" dirty="0" err="1" smtClean="0">
                <a:solidFill>
                  <a:srgbClr val="002060"/>
                </a:solidFill>
                <a:latin typeface="Verdana" pitchFamily="34" charset="0"/>
              </a:rPr>
              <a:t>Mangalpuri</a:t>
            </a:r>
            <a:r>
              <a:rPr lang="en-US" sz="2400" dirty="0" smtClean="0">
                <a:solidFill>
                  <a:srgbClr val="002060"/>
                </a:solidFill>
                <a:latin typeface="Verdana" pitchFamily="34" charset="0"/>
              </a:rPr>
              <a:t>, </a:t>
            </a:r>
            <a:r>
              <a:rPr lang="en-US" sz="2400" dirty="0" err="1" smtClean="0">
                <a:solidFill>
                  <a:srgbClr val="002060"/>
                </a:solidFill>
                <a:latin typeface="Verdana" pitchFamily="34" charset="0"/>
              </a:rPr>
              <a:t>Palam</a:t>
            </a:r>
            <a:endParaRPr lang="en-US" sz="2400" dirty="0" smtClean="0">
              <a:solidFill>
                <a:srgbClr val="002060"/>
              </a:solidFill>
              <a:latin typeface="Verdana" pitchFamily="34" charset="0"/>
            </a:endParaRPr>
          </a:p>
          <a:p>
            <a:pPr marL="0" marR="0" lvl="0" indent="0" algn="ctr" defTabSz="914400" rtl="0" eaLnBrk="1" fontAlgn="auto" latinLnBrk="0" hangingPunct="1">
              <a:lnSpc>
                <a:spcPct val="130000"/>
              </a:lnSpc>
              <a:spcBef>
                <a:spcPct val="20000"/>
              </a:spcBef>
              <a:spcAft>
                <a:spcPts val="0"/>
              </a:spcAft>
              <a:buClrTx/>
              <a:buSzTx/>
              <a:tabLst/>
              <a:defRPr/>
            </a:pPr>
            <a:r>
              <a:rPr lang="en-US" sz="2400" dirty="0" smtClean="0">
                <a:solidFill>
                  <a:srgbClr val="002060"/>
                </a:solidFill>
                <a:latin typeface="Verdana" pitchFamily="34" charset="0"/>
              </a:rPr>
              <a:t>New Delhi-110045</a:t>
            </a:r>
          </a:p>
          <a:p>
            <a:pPr marL="0" marR="0" lvl="0" indent="0" algn="ctr" defTabSz="914400" rtl="0" eaLnBrk="1" fontAlgn="auto" latinLnBrk="0" hangingPunct="1">
              <a:lnSpc>
                <a:spcPct val="130000"/>
              </a:lnSpc>
              <a:spcBef>
                <a:spcPct val="20000"/>
              </a:spcBef>
              <a:spcAft>
                <a:spcPts val="0"/>
              </a:spcAft>
              <a:buClrTx/>
              <a:buSzTx/>
              <a:tabLst/>
              <a:defRPr/>
            </a:pPr>
            <a:r>
              <a:rPr lang="en-US" sz="2400" dirty="0" smtClean="0">
                <a:solidFill>
                  <a:srgbClr val="002060"/>
                </a:solidFill>
                <a:latin typeface="Verdana" pitchFamily="34" charset="0"/>
              </a:rPr>
              <a:t> 7366881924</a:t>
            </a:r>
          </a:p>
          <a:p>
            <a:pPr marL="0" marR="0" lvl="0" indent="0" algn="ctr" defTabSz="914400" rtl="0" eaLnBrk="1" fontAlgn="auto" latinLnBrk="0" hangingPunct="1">
              <a:lnSpc>
                <a:spcPct val="130000"/>
              </a:lnSpc>
              <a:spcBef>
                <a:spcPct val="20000"/>
              </a:spcBef>
              <a:spcAft>
                <a:spcPts val="0"/>
              </a:spcAft>
              <a:buClrTx/>
              <a:buSzTx/>
              <a:tabLst/>
              <a:defRPr/>
            </a:pPr>
            <a:r>
              <a:rPr lang="en-US" sz="2400" dirty="0" smtClean="0">
                <a:solidFill>
                  <a:schemeClr val="accent5">
                    <a:lumMod val="50000"/>
                  </a:schemeClr>
                </a:solidFill>
                <a:latin typeface="Verdana" pitchFamily="34" charset="0"/>
              </a:rPr>
              <a:t>10.30 am to 5.00 pm</a:t>
            </a:r>
          </a:p>
          <a:p>
            <a:pPr marL="0" marR="0" lvl="0" indent="0" algn="ctr" defTabSz="914400" rtl="0" eaLnBrk="1" fontAlgn="auto" latinLnBrk="0" hangingPunct="1">
              <a:lnSpc>
                <a:spcPct val="130000"/>
              </a:lnSpc>
              <a:spcBef>
                <a:spcPct val="20000"/>
              </a:spcBef>
              <a:spcAft>
                <a:spcPts val="0"/>
              </a:spcAft>
              <a:buClrTx/>
              <a:buSzTx/>
              <a:tabLst/>
              <a:defRPr/>
            </a:pPr>
            <a:r>
              <a:rPr lang="en-US" sz="2400" dirty="0" smtClean="0">
                <a:solidFill>
                  <a:srgbClr val="FF0000"/>
                </a:solidFill>
                <a:latin typeface="Verdana" pitchFamily="34" charset="0"/>
              </a:rPr>
              <a:t>www.innovegic.co</a:t>
            </a:r>
            <a:endParaRPr lang="en-US" sz="2400" dirty="0" smtClean="0">
              <a:solidFill>
                <a:schemeClr val="accent6">
                  <a:lumMod val="20000"/>
                  <a:lumOff val="80000"/>
                </a:schemeClr>
              </a:solidFill>
              <a:latin typeface="Verdana" pitchFamily="34" charset="0"/>
            </a:endParaRPr>
          </a:p>
          <a:p>
            <a:pPr marL="0" marR="0" lvl="0" indent="0" algn="ctr" defTabSz="914400" rtl="0" eaLnBrk="1" fontAlgn="auto" latinLnBrk="0" hangingPunct="1">
              <a:lnSpc>
                <a:spcPct val="130000"/>
              </a:lnSpc>
              <a:spcBef>
                <a:spcPct val="20000"/>
              </a:spcBef>
              <a:spcAft>
                <a:spcPts val="0"/>
              </a:spcAft>
              <a:buClrTx/>
              <a:buSzTx/>
              <a:tabLst/>
              <a:defRPr/>
            </a:pPr>
            <a:r>
              <a:rPr lang="en-US" sz="2400" dirty="0" smtClean="0">
                <a:solidFill>
                  <a:schemeClr val="tx2">
                    <a:lumMod val="75000"/>
                  </a:schemeClr>
                </a:solidFill>
                <a:latin typeface="Verdana" pitchFamily="34" charset="0"/>
              </a:rPr>
              <a:t>   info@innovegic.co</a:t>
            </a:r>
          </a:p>
          <a:p>
            <a:pPr marL="0" marR="0" lvl="0" indent="0" algn="ctr" defTabSz="914400" rtl="0" eaLnBrk="1" fontAlgn="auto" latinLnBrk="0" hangingPunct="1">
              <a:lnSpc>
                <a:spcPct val="130000"/>
              </a:lnSpc>
              <a:spcBef>
                <a:spcPct val="20000"/>
              </a:spcBef>
              <a:spcAft>
                <a:spcPts val="0"/>
              </a:spcAft>
              <a:buClrTx/>
              <a:buSzTx/>
              <a:tabLst/>
              <a:defRPr/>
            </a:pPr>
            <a:endParaRPr lang="en-US" sz="2400" dirty="0" smtClean="0">
              <a:solidFill>
                <a:schemeClr val="accent6">
                  <a:lumMod val="20000"/>
                  <a:lumOff val="80000"/>
                </a:schemeClr>
              </a:solidFill>
              <a:latin typeface="Verdana" pitchFamily="34" charset="0"/>
            </a:endParaRPr>
          </a:p>
          <a:p>
            <a:pPr marL="0" marR="0" lvl="0" indent="0" algn="ctr" defTabSz="914400" rtl="0" eaLnBrk="1" fontAlgn="auto" latinLnBrk="0" hangingPunct="1">
              <a:lnSpc>
                <a:spcPct val="130000"/>
              </a:lnSpc>
              <a:spcBef>
                <a:spcPct val="20000"/>
              </a:spcBef>
              <a:spcAft>
                <a:spcPts val="0"/>
              </a:spcAft>
              <a:buClrTx/>
              <a:buSzTx/>
              <a:tabLst/>
              <a:defRPr/>
            </a:pPr>
            <a:endParaRPr kumimoji="0" lang="en-US" sz="2400" b="1" i="0" u="none" strike="noStrike" kern="1200" cap="none" spc="0" normalizeH="0" baseline="0" noProof="0" dirty="0">
              <a:ln>
                <a:noFill/>
              </a:ln>
              <a:solidFill>
                <a:schemeClr val="accent6">
                  <a:lumMod val="20000"/>
                  <a:lumOff val="80000"/>
                </a:schemeClr>
              </a:solidFill>
              <a:effectLst/>
              <a:uLnTx/>
              <a:uFillTx/>
              <a:latin typeface="Verdana" pitchFamily="34" charset="0"/>
              <a:ea typeface="+mn-ea"/>
              <a:cs typeface="+mn-cs"/>
            </a:endParaRPr>
          </a:p>
        </p:txBody>
      </p:sp>
      <p:sp>
        <p:nvSpPr>
          <p:cNvPr id="20" name="Rectangle 19"/>
          <p:cNvSpPr/>
          <p:nvPr/>
        </p:nvSpPr>
        <p:spPr>
          <a:xfrm>
            <a:off x="1000100" y="4572008"/>
            <a:ext cx="3357586" cy="677108"/>
          </a:xfrm>
          <a:prstGeom prst="rect">
            <a:avLst/>
          </a:prstGeom>
        </p:spPr>
        <p:txBody>
          <a:bodyPr wrap="square">
            <a:spAutoFit/>
          </a:bodyPr>
          <a:lstStyle/>
          <a:p>
            <a:pPr algn="ctr"/>
            <a:r>
              <a:rPr lang="en-US" sz="2000" b="1" i="1" dirty="0">
                <a:solidFill>
                  <a:schemeClr val="tx2">
                    <a:lumMod val="75000"/>
                  </a:schemeClr>
                </a:solidFill>
                <a:latin typeface="Verdana" pitchFamily="34" charset="0"/>
              </a:rPr>
              <a:t>In Business </a:t>
            </a:r>
            <a:endParaRPr lang="en-US" sz="2000" b="1" i="1" dirty="0" smtClean="0">
              <a:solidFill>
                <a:schemeClr val="tx2">
                  <a:lumMod val="75000"/>
                </a:schemeClr>
              </a:solidFill>
              <a:latin typeface="Verdana" pitchFamily="34" charset="0"/>
            </a:endParaRPr>
          </a:p>
          <a:p>
            <a:pPr algn="ctr"/>
            <a:r>
              <a:rPr lang="en-US" b="1" i="1" dirty="0" smtClean="0">
                <a:solidFill>
                  <a:srgbClr val="FF0000"/>
                </a:solidFill>
                <a:latin typeface="Verdana" pitchFamily="34" charset="0"/>
              </a:rPr>
              <a:t>“</a:t>
            </a:r>
            <a:r>
              <a:rPr lang="en-US" b="1" dirty="0" smtClean="0">
                <a:solidFill>
                  <a:srgbClr val="FF0000"/>
                </a:solidFill>
                <a:latin typeface="Verdana" pitchFamily="34" charset="0"/>
              </a:rPr>
              <a:t>Timing </a:t>
            </a:r>
            <a:r>
              <a:rPr lang="en-US" b="1" dirty="0">
                <a:solidFill>
                  <a:srgbClr val="FF0000"/>
                </a:solidFill>
                <a:latin typeface="Verdana" pitchFamily="34" charset="0"/>
              </a:rPr>
              <a:t>Is </a:t>
            </a:r>
            <a:r>
              <a:rPr lang="en-US" b="1" dirty="0" smtClean="0">
                <a:solidFill>
                  <a:srgbClr val="FF0000"/>
                </a:solidFill>
                <a:latin typeface="Verdana" pitchFamily="34" charset="0"/>
              </a:rPr>
              <a:t>Everything”</a:t>
            </a:r>
            <a:endParaRPr lang="en-US" dirty="0">
              <a:solidFill>
                <a:srgbClr val="FF0000"/>
              </a:solidFill>
            </a:endParaRPr>
          </a:p>
        </p:txBody>
      </p:sp>
      <p:pic>
        <p:nvPicPr>
          <p:cNvPr id="21" name="Picture 20" descr="stamp"/>
          <p:cNvPicPr>
            <a:picLocks noChangeAspect="1" noChangeArrowheads="1"/>
          </p:cNvPicPr>
          <p:nvPr/>
        </p:nvPicPr>
        <p:blipFill>
          <a:blip r:embed="rId3"/>
          <a:srcRect/>
          <a:stretch>
            <a:fillRect/>
          </a:stretch>
        </p:blipFill>
        <p:spPr bwMode="auto">
          <a:xfrm rot="20994948">
            <a:off x="2002276" y="5498126"/>
            <a:ext cx="3009900" cy="1104900"/>
          </a:xfrm>
          <a:prstGeom prst="rect">
            <a:avLst/>
          </a:prstGeom>
          <a:noFill/>
          <a:ln w="9525">
            <a:noFill/>
            <a:miter lim="800000"/>
            <a:headEnd/>
            <a:tailEnd/>
          </a:ln>
        </p:spPr>
      </p:pic>
      <p:sp>
        <p:nvSpPr>
          <p:cNvPr id="22" name="Text Box 5"/>
          <p:cNvSpPr txBox="1">
            <a:spLocks noChangeArrowheads="1"/>
          </p:cNvSpPr>
          <p:nvPr/>
        </p:nvSpPr>
        <p:spPr bwMode="auto">
          <a:xfrm>
            <a:off x="5214942" y="3571876"/>
            <a:ext cx="3857620" cy="2751522"/>
          </a:xfrm>
          <a:prstGeom prst="rect">
            <a:avLst/>
          </a:prstGeom>
          <a:blipFill>
            <a:blip r:embed="rId4"/>
            <a:tile tx="0" ty="0" sx="100000" sy="100000" flip="none" algn="tl"/>
          </a:blipFill>
          <a:ln w="9525">
            <a:noFill/>
            <a:miter lim="800000"/>
            <a:headEnd/>
            <a:tailEnd/>
          </a:ln>
        </p:spPr>
        <p:txBody>
          <a:bodyPr wrap="square">
            <a:spAutoFit/>
          </a:bodyPr>
          <a:lstStyle/>
          <a:p>
            <a:pPr algn="just">
              <a:lnSpc>
                <a:spcPct val="120000"/>
              </a:lnSpc>
            </a:pPr>
            <a:r>
              <a:rPr lang="en-US" b="1" i="1" dirty="0">
                <a:solidFill>
                  <a:srgbClr val="FFC000"/>
                </a:solidFill>
                <a:latin typeface="Verdana" pitchFamily="34" charset="0"/>
              </a:rPr>
              <a:t>“The poor, the unsuccessful, the unhappy, the unhealthy are the ones who use the word "tomorrow" the most. Smart people don’t work for money, they just do things which other people delay doing”</a:t>
            </a:r>
          </a:p>
        </p:txBody>
      </p:sp>
      <p:sp>
        <p:nvSpPr>
          <p:cNvPr id="23" name="Text Box 7"/>
          <p:cNvSpPr txBox="1">
            <a:spLocks noChangeArrowheads="1"/>
          </p:cNvSpPr>
          <p:nvPr/>
        </p:nvSpPr>
        <p:spPr bwMode="auto">
          <a:xfrm>
            <a:off x="6564344" y="6286520"/>
            <a:ext cx="2508250" cy="336550"/>
          </a:xfrm>
          <a:prstGeom prst="rect">
            <a:avLst/>
          </a:prstGeom>
          <a:noFill/>
          <a:ln w="9525">
            <a:noFill/>
            <a:miter lim="800000"/>
            <a:headEnd/>
            <a:tailEnd/>
          </a:ln>
        </p:spPr>
        <p:txBody>
          <a:bodyPr wrap="square">
            <a:spAutoFit/>
          </a:bodyPr>
          <a:lstStyle/>
          <a:p>
            <a:pPr algn="r"/>
            <a:r>
              <a:rPr lang="en-US" sz="1600" dirty="0">
                <a:latin typeface="Verdana" pitchFamily="34" charset="0"/>
              </a:rPr>
              <a:t>-- </a:t>
            </a:r>
            <a:r>
              <a:rPr lang="en-US" sz="1600" b="1" i="1" dirty="0">
                <a:latin typeface="Verdana" pitchFamily="34" charset="0"/>
              </a:rPr>
              <a:t>Robert </a:t>
            </a:r>
            <a:r>
              <a:rPr lang="en-US" sz="1600" b="1" i="1" dirty="0" err="1">
                <a:latin typeface="Verdana" pitchFamily="34" charset="0"/>
              </a:rPr>
              <a:t>Kiyosaki</a:t>
            </a:r>
            <a:endParaRPr lang="en-US" sz="1600" b="1" i="1" dirty="0">
              <a:latin typeface="Verdana" pitchFamily="34" charset="0"/>
            </a:endParaRPr>
          </a:p>
        </p:txBody>
      </p:sp>
      <p:pic>
        <p:nvPicPr>
          <p:cNvPr id="24" name="Picture 2" descr="business_people1.png"/>
          <p:cNvPicPr>
            <a:picLocks noChangeAspect="1"/>
          </p:cNvPicPr>
          <p:nvPr/>
        </p:nvPicPr>
        <p:blipFill>
          <a:blip r:embed="rId5"/>
          <a:srcRect/>
          <a:stretch>
            <a:fillRect/>
          </a:stretch>
        </p:blipFill>
        <p:spPr bwMode="auto">
          <a:xfrm>
            <a:off x="5106362" y="714356"/>
            <a:ext cx="4037638" cy="2286016"/>
          </a:xfrm>
          <a:prstGeom prst="rect">
            <a:avLst/>
          </a:prstGeom>
          <a:noFill/>
          <a:ln w="9525">
            <a:noFill/>
            <a:miter lim="800000"/>
            <a:headEnd/>
            <a:tailEnd/>
          </a:ln>
        </p:spPr>
      </p:pic>
      <p:pic>
        <p:nvPicPr>
          <p:cNvPr id="10" name="Picture 2" descr="D:\Deepak Ji\logo adi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116632"/>
            <a:ext cx="1080120" cy="11184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Lenovo\Desktop\downloa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3956" y="2391105"/>
            <a:ext cx="638172" cy="527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strVal val="#ppt_w*0.70"/>
                                          </p:val>
                                        </p:tav>
                                        <p:tav tm="100000">
                                          <p:val>
                                            <p:strVal val="#ppt_w"/>
                                          </p:val>
                                        </p:tav>
                                      </p:tavLst>
                                    </p:anim>
                                    <p:anim calcmode="lin" valueType="num">
                                      <p:cBhvr>
                                        <p:cTn id="8" dur="3000" fill="hold"/>
                                        <p:tgtEl>
                                          <p:spTgt spid="3"/>
                                        </p:tgtEl>
                                        <p:attrNameLst>
                                          <p:attrName>ppt_h</p:attrName>
                                        </p:attrNameLst>
                                      </p:cBhvr>
                                      <p:tavLst>
                                        <p:tav tm="0">
                                          <p:val>
                                            <p:strVal val="#ppt_h"/>
                                          </p:val>
                                        </p:tav>
                                        <p:tav tm="100000">
                                          <p:val>
                                            <p:strVal val="#ppt_h"/>
                                          </p:val>
                                        </p:tav>
                                      </p:tavLst>
                                    </p:anim>
                                    <p:animEffect transition="in" filter="fade">
                                      <p:cBhvr>
                                        <p:cTn id="9" dur="3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3"/>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ppt_x</p:attrName>
                                        </p:attrNameLst>
                                      </p:cBhvr>
                                      <p:tavLst>
                                        <p:tav tm="0">
                                          <p:val>
                                            <p:strVal val="#ppt_x-.2"/>
                                          </p:val>
                                        </p:tav>
                                        <p:tav tm="100000">
                                          <p:val>
                                            <p:strVal val="#ppt_x"/>
                                          </p:val>
                                        </p:tav>
                                      </p:tavLst>
                                    </p:anim>
                                    <p:anim calcmode="lin" valueType="num">
                                      <p:cBhvr>
                                        <p:cTn id="22"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
                                        </p:tgtEl>
                                      </p:cBhvr>
                                    </p:animEffect>
                                  </p:childTnLst>
                                </p:cTn>
                              </p:par>
                            </p:childTnLst>
                          </p:cTn>
                        </p:par>
                        <p:par>
                          <p:cTn id="24" fill="hold">
                            <p:stCondLst>
                              <p:cond delay="1000"/>
                            </p:stCondLst>
                            <p:childTnLst>
                              <p:par>
                                <p:cTn id="25" presetID="2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 calcmode="lin" valueType="num">
                                      <p:cBhvr>
                                        <p:cTn id="33"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2"/>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fltVal val="0"/>
                                          </p:val>
                                        </p:tav>
                                        <p:tav tm="100000">
                                          <p:val>
                                            <p:strVal val="#ppt_w"/>
                                          </p:val>
                                        </p:tav>
                                      </p:tavLst>
                                    </p:anim>
                                    <p:anim calcmode="lin" valueType="num">
                                      <p:cBhvr>
                                        <p:cTn id="38" dur="1000" fill="hold"/>
                                        <p:tgtEl>
                                          <p:spTgt spid="23"/>
                                        </p:tgtEl>
                                        <p:attrNameLst>
                                          <p:attrName>ppt_h</p:attrName>
                                        </p:attrNameLst>
                                      </p:cBhvr>
                                      <p:tavLst>
                                        <p:tav tm="0">
                                          <p:val>
                                            <p:fltVal val="0"/>
                                          </p:val>
                                        </p:tav>
                                        <p:tav tm="100000">
                                          <p:val>
                                            <p:strVal val="#ppt_h"/>
                                          </p:val>
                                        </p:tav>
                                      </p:tavLst>
                                    </p:anim>
                                    <p:anim calcmode="lin" valueType="num">
                                      <p:cBhvr>
                                        <p:cTn id="39"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1000" fill="hold"/>
                                        <p:tgtEl>
                                          <p:spTgt spid="24"/>
                                        </p:tgtEl>
                                        <p:attrNameLst>
                                          <p:attrName>ppt_w</p:attrName>
                                        </p:attrNameLst>
                                      </p:cBhvr>
                                      <p:tavLst>
                                        <p:tav tm="0">
                                          <p:val>
                                            <p:fltVal val="0"/>
                                          </p:val>
                                        </p:tav>
                                        <p:tav tm="100000">
                                          <p:val>
                                            <p:strVal val="#ppt_w"/>
                                          </p:val>
                                        </p:tav>
                                      </p:tavLst>
                                    </p:anim>
                                    <p:anim calcmode="lin" valueType="num">
                                      <p:cBhvr>
                                        <p:cTn id="46" dur="1000" fill="hold"/>
                                        <p:tgtEl>
                                          <p:spTgt spid="24"/>
                                        </p:tgtEl>
                                        <p:attrNameLst>
                                          <p:attrName>ppt_h</p:attrName>
                                        </p:attrNameLst>
                                      </p:cBhvr>
                                      <p:tavLst>
                                        <p:tav tm="0">
                                          <p:val>
                                            <p:fltVal val="0"/>
                                          </p:val>
                                        </p:tav>
                                        <p:tav tm="100000">
                                          <p:val>
                                            <p:strVal val="#ppt_h"/>
                                          </p:val>
                                        </p:tav>
                                      </p:tavLst>
                                    </p:anim>
                                    <p:anim calcmode="lin" valueType="num">
                                      <p:cBhvr>
                                        <p:cTn id="47"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Friendship\00jn050yq3d.jpg"/>
          <p:cNvPicPr>
            <a:picLocks noChangeAspect="1" noChangeArrowheads="1"/>
          </p:cNvPicPr>
          <p:nvPr/>
        </p:nvPicPr>
        <p:blipFill>
          <a:blip r:embed="rId2"/>
          <a:srcRect/>
          <a:stretch>
            <a:fillRect/>
          </a:stretch>
        </p:blipFill>
        <p:spPr bwMode="auto">
          <a:xfrm>
            <a:off x="1198770" y="866788"/>
            <a:ext cx="6695660" cy="4419600"/>
          </a:xfrm>
          <a:prstGeom prst="ellipse">
            <a:avLst/>
          </a:prstGeom>
          <a:ln w="190500" cap="rnd">
            <a:solidFill>
              <a:srgbClr val="7030A0"/>
            </a:solidFill>
            <a:prstDash val="solid"/>
          </a:ln>
          <a:effectLst>
            <a:outerShdw blurRad="63500" sx="102000" sy="102000" algn="ctr" rotWithShape="0">
              <a:prstClr val="black">
                <a:alpha val="40000"/>
              </a:prstClr>
            </a:outerShdw>
          </a:effectLst>
          <a:scene3d>
            <a:camera prst="perspectiveFront" fov="5400000"/>
            <a:lightRig rig="threePt" dir="t">
              <a:rot lat="0" lon="0" rev="19200000"/>
            </a:lightRig>
          </a:scene3d>
          <a:sp3d extrusionH="25400">
            <a:bevelT w="304800" h="152400" prst="softRound"/>
            <a:extrusionClr>
              <a:srgbClr val="000000"/>
            </a:extrusionClr>
          </a:sp3d>
        </p:spPr>
      </p:pic>
      <p:sp>
        <p:nvSpPr>
          <p:cNvPr id="6" name="Subtitle 5"/>
          <p:cNvSpPr>
            <a:spLocks noGrp="1"/>
          </p:cNvSpPr>
          <p:nvPr>
            <p:ph type="subTitle" idx="1"/>
          </p:nvPr>
        </p:nvSpPr>
        <p:spPr>
          <a:xfrm>
            <a:off x="467544" y="5373216"/>
            <a:ext cx="8208912" cy="1080120"/>
          </a:xfrm>
        </p:spPr>
        <p:txBody>
          <a:bodyPr>
            <a:normAutofit/>
          </a:bodyPr>
          <a:lstStyle/>
          <a:p>
            <a:pPr algn="ctr"/>
            <a:r>
              <a:rPr lang="en-IN" dirty="0" smtClean="0">
                <a:solidFill>
                  <a:srgbClr val="FFFF00"/>
                </a:solidFill>
                <a:latin typeface="Aharoni" pitchFamily="2" charset="-79"/>
                <a:cs typeface="Aharoni" pitchFamily="2" charset="-79"/>
              </a:rPr>
              <a:t>Presented by</a:t>
            </a:r>
            <a:r>
              <a:rPr lang="en-IN" dirty="0" smtClean="0"/>
              <a:t> </a:t>
            </a:r>
            <a:r>
              <a:rPr lang="en-IN" sz="2800" dirty="0" err="1" smtClean="0">
                <a:solidFill>
                  <a:schemeClr val="tx1">
                    <a:lumMod val="85000"/>
                    <a:lumOff val="15000"/>
                  </a:schemeClr>
                </a:solidFill>
                <a:latin typeface="Berlin Sans FB Demi" pitchFamily="34" charset="0"/>
              </a:rPr>
              <a:t>A.Hussain</a:t>
            </a:r>
            <a:r>
              <a:rPr lang="en-IN" sz="2800" dirty="0" smtClean="0">
                <a:solidFill>
                  <a:schemeClr val="tx1">
                    <a:lumMod val="85000"/>
                    <a:lumOff val="15000"/>
                  </a:schemeClr>
                </a:solidFill>
                <a:latin typeface="Berlin Sans FB Demi" pitchFamily="34" charset="0"/>
              </a:rPr>
              <a:t> &amp; D.K </a:t>
            </a:r>
            <a:r>
              <a:rPr lang="en-IN" sz="2800" dirty="0" err="1" smtClean="0">
                <a:solidFill>
                  <a:schemeClr val="tx1">
                    <a:lumMod val="85000"/>
                    <a:lumOff val="15000"/>
                  </a:schemeClr>
                </a:solidFill>
                <a:latin typeface="Berlin Sans FB Demi" pitchFamily="34" charset="0"/>
              </a:rPr>
              <a:t>Bakhshi</a:t>
            </a:r>
            <a:endParaRPr lang="en-IN" sz="2800" dirty="0" smtClean="0">
              <a:solidFill>
                <a:schemeClr val="tx1">
                  <a:lumMod val="85000"/>
                  <a:lumOff val="15000"/>
                </a:schemeClr>
              </a:solidFill>
              <a:latin typeface="Berlin Sans FB Demi" pitchFamily="34" charset="0"/>
            </a:endParaRPr>
          </a:p>
          <a:p>
            <a:pPr algn="ctr"/>
            <a:r>
              <a:rPr lang="en-IN" dirty="0" smtClean="0">
                <a:solidFill>
                  <a:schemeClr val="accent6">
                    <a:lumMod val="50000"/>
                  </a:schemeClr>
                </a:solidFill>
                <a:latin typeface="Arial Black" pitchFamily="34" charset="0"/>
              </a:rPr>
              <a:t>Mob:8581910022/9123466641</a:t>
            </a:r>
            <a:endParaRPr lang="en-IN" dirty="0">
              <a:solidFill>
                <a:schemeClr val="accent6">
                  <a:lumMod val="50000"/>
                </a:schemeClr>
              </a:solidFill>
              <a:latin typeface="Arial Black" pitchFamily="34" charset="0"/>
            </a:endParaRPr>
          </a:p>
        </p:txBody>
      </p:sp>
      <p:pic>
        <p:nvPicPr>
          <p:cNvPr id="4" name="Picture 2" descr="D:\Deepak Ji\logo adi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650" y="155133"/>
            <a:ext cx="1080120" cy="1118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071546"/>
            <a:ext cx="8001000" cy="2554545"/>
          </a:xfrm>
          <a:prstGeom prst="rect">
            <a:avLst/>
          </a:prstGeom>
          <a:noFill/>
        </p:spPr>
        <p:txBody>
          <a:bodyPr wrap="square" rtlCol="0">
            <a:spAutoFit/>
          </a:bodyPr>
          <a:lstStyle/>
          <a:p>
            <a:pPr algn="ctr"/>
            <a:r>
              <a:rPr lang="en-US" sz="4000" i="1" dirty="0">
                <a:solidFill>
                  <a:schemeClr val="tx1">
                    <a:lumMod val="85000"/>
                    <a:lumOff val="15000"/>
                  </a:schemeClr>
                </a:solidFill>
                <a:latin typeface="Andalus" pitchFamily="18" charset="-78"/>
                <a:cs typeface="Andalus" pitchFamily="18" charset="-78"/>
              </a:rPr>
              <a:t>No one has a power to change</a:t>
            </a:r>
          </a:p>
          <a:p>
            <a:pPr algn="ctr"/>
            <a:r>
              <a:rPr lang="en-US" sz="4000" b="1" i="1" dirty="0">
                <a:solidFill>
                  <a:schemeClr val="tx1">
                    <a:lumMod val="85000"/>
                    <a:lumOff val="15000"/>
                  </a:schemeClr>
                </a:solidFill>
                <a:latin typeface="Andalus" pitchFamily="18" charset="-78"/>
                <a:cs typeface="Andalus" pitchFamily="18" charset="-78"/>
              </a:rPr>
              <a:t>Their past </a:t>
            </a:r>
            <a:r>
              <a:rPr lang="en-US" sz="4000" b="1" i="1" dirty="0">
                <a:solidFill>
                  <a:srgbClr val="FF0000"/>
                </a:solidFill>
                <a:latin typeface="Andalus" pitchFamily="18" charset="-78"/>
                <a:cs typeface="Andalus" pitchFamily="18" charset="-78"/>
              </a:rPr>
              <a:t>But</a:t>
            </a:r>
          </a:p>
          <a:p>
            <a:pPr algn="ctr"/>
            <a:r>
              <a:rPr lang="en-US" sz="4000" b="1" i="1" dirty="0">
                <a:solidFill>
                  <a:schemeClr val="tx1">
                    <a:lumMod val="85000"/>
                    <a:lumOff val="15000"/>
                  </a:schemeClr>
                </a:solidFill>
                <a:latin typeface="Andalus" pitchFamily="18" charset="-78"/>
                <a:cs typeface="Andalus" pitchFamily="18" charset="-78"/>
              </a:rPr>
              <a:t>Every one is having a great Power</a:t>
            </a:r>
          </a:p>
          <a:p>
            <a:pPr algn="ctr"/>
            <a:r>
              <a:rPr lang="en-US" sz="4000" b="1" i="1" dirty="0">
                <a:solidFill>
                  <a:schemeClr val="tx1">
                    <a:lumMod val="85000"/>
                    <a:lumOff val="15000"/>
                  </a:schemeClr>
                </a:solidFill>
                <a:latin typeface="Andalus" pitchFamily="18" charset="-78"/>
                <a:cs typeface="Andalus" pitchFamily="18" charset="-78"/>
              </a:rPr>
              <a:t>To change their </a:t>
            </a:r>
            <a:r>
              <a:rPr lang="en-US" sz="4000" b="1" i="1" dirty="0">
                <a:solidFill>
                  <a:schemeClr val="bg2">
                    <a:lumMod val="25000"/>
                  </a:schemeClr>
                </a:solidFill>
                <a:latin typeface="Andalus" pitchFamily="18" charset="-78"/>
                <a:cs typeface="Andalus" pitchFamily="18" charset="-78"/>
              </a:rPr>
              <a:t>FUTURE</a:t>
            </a:r>
            <a:endParaRPr lang="en-US" sz="6600" b="1" i="1" dirty="0">
              <a:solidFill>
                <a:schemeClr val="bg2">
                  <a:lumMod val="25000"/>
                </a:schemeClr>
              </a:solidFill>
              <a:latin typeface="Andalus" pitchFamily="18" charset="-78"/>
              <a:cs typeface="Andalus" pitchFamily="18" charset="-78"/>
            </a:endParaRPr>
          </a:p>
        </p:txBody>
      </p:sp>
      <p:sp>
        <p:nvSpPr>
          <p:cNvPr id="15" name="TextBox 14"/>
          <p:cNvSpPr txBox="1"/>
          <p:nvPr/>
        </p:nvSpPr>
        <p:spPr>
          <a:xfrm>
            <a:off x="457200" y="4572008"/>
            <a:ext cx="8001000" cy="1815882"/>
          </a:xfrm>
          <a:prstGeom prst="rect">
            <a:avLst/>
          </a:prstGeom>
          <a:noFill/>
        </p:spPr>
        <p:txBody>
          <a:bodyPr wrap="square" rtlCol="0">
            <a:spAutoFit/>
          </a:bodyPr>
          <a:lstStyle/>
          <a:p>
            <a:pPr algn="ctr"/>
            <a:r>
              <a:rPr lang="en-US" sz="4000" dirty="0">
                <a:solidFill>
                  <a:srgbClr val="FF0000"/>
                </a:solidFill>
                <a:latin typeface="Cooper Black" pitchFamily="18" charset="0"/>
                <a:cs typeface="Andalus" pitchFamily="18" charset="-78"/>
              </a:rPr>
              <a:t>The Power is</a:t>
            </a:r>
          </a:p>
          <a:p>
            <a:pPr algn="ctr"/>
            <a:r>
              <a:rPr lang="en-US" sz="7200" b="1" dirty="0">
                <a:solidFill>
                  <a:srgbClr val="FF0000"/>
                </a:solidFill>
                <a:latin typeface="Cooper Black" pitchFamily="18" charset="0"/>
                <a:cs typeface="Andalus" pitchFamily="18" charset="-78"/>
              </a:rPr>
              <a:t>Dreams</a:t>
            </a:r>
          </a:p>
        </p:txBody>
      </p:sp>
      <p:pic>
        <p:nvPicPr>
          <p:cNvPr id="5" name="Picture 2" descr="D:\Deepak Ji\logo ad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0120" cy="1118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2584448"/>
            <a:ext cx="8715436" cy="385200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r>
              <a:rPr lang="en-US" sz="2400" dirty="0" smtClean="0">
                <a:solidFill>
                  <a:schemeClr val="accent2">
                    <a:lumMod val="50000"/>
                  </a:schemeClr>
                </a:solidFill>
                <a:latin typeface="Estrangelo Edessa" pitchFamily="66" charset="0"/>
                <a:cs typeface="Estrangelo Edessa" pitchFamily="66" charset="0"/>
              </a:rPr>
              <a:t>1. Cultivation ( Provide cultivation of Meditational Plants to marginal farmers for improvement financial condition)  </a:t>
            </a:r>
          </a:p>
          <a:p>
            <a:pPr marL="457200" indent="-457200"/>
            <a:r>
              <a:rPr lang="en-US" sz="2400" dirty="0" smtClean="0">
                <a:solidFill>
                  <a:schemeClr val="accent2">
                    <a:lumMod val="50000"/>
                  </a:schemeClr>
                </a:solidFill>
                <a:latin typeface="Estrangelo Edessa" pitchFamily="66" charset="0"/>
                <a:cs typeface="Estrangelo Edessa" pitchFamily="66" charset="0"/>
              </a:rPr>
              <a:t>2. Health </a:t>
            </a:r>
            <a:r>
              <a:rPr lang="en-US" sz="2400" dirty="0">
                <a:solidFill>
                  <a:schemeClr val="accent2">
                    <a:lumMod val="50000"/>
                  </a:schemeClr>
                </a:solidFill>
                <a:latin typeface="Estrangelo Edessa" pitchFamily="66" charset="0"/>
                <a:cs typeface="Estrangelo Edessa" pitchFamily="66" charset="0"/>
              </a:rPr>
              <a:t>( Provide low cost better treatment to marginal people</a:t>
            </a:r>
            <a:r>
              <a:rPr lang="en-US" sz="2400" dirty="0" smtClean="0">
                <a:solidFill>
                  <a:schemeClr val="accent2">
                    <a:lumMod val="50000"/>
                  </a:schemeClr>
                </a:solidFill>
                <a:latin typeface="Estrangelo Edessa" pitchFamily="66" charset="0"/>
                <a:cs typeface="Estrangelo Edessa" pitchFamily="66" charset="0"/>
              </a:rPr>
              <a:t>).</a:t>
            </a:r>
          </a:p>
          <a:p>
            <a:pPr marL="457200" indent="-457200"/>
            <a:r>
              <a:rPr lang="en-US" sz="2400" dirty="0" smtClean="0">
                <a:solidFill>
                  <a:schemeClr val="accent2">
                    <a:lumMod val="50000"/>
                  </a:schemeClr>
                </a:solidFill>
                <a:latin typeface="Estrangelo Edessa" pitchFamily="66" charset="0"/>
                <a:cs typeface="Estrangelo Edessa" pitchFamily="66" charset="0"/>
              </a:rPr>
              <a:t>3. Education </a:t>
            </a:r>
            <a:r>
              <a:rPr lang="en-US" sz="2400" dirty="0">
                <a:solidFill>
                  <a:schemeClr val="accent2">
                    <a:lumMod val="50000"/>
                  </a:schemeClr>
                </a:solidFill>
                <a:latin typeface="Estrangelo Edessa" pitchFamily="66" charset="0"/>
                <a:cs typeface="Estrangelo Edessa" pitchFamily="66" charset="0"/>
              </a:rPr>
              <a:t>( Free </a:t>
            </a:r>
            <a:r>
              <a:rPr lang="en-US" sz="2400" dirty="0" smtClean="0">
                <a:solidFill>
                  <a:schemeClr val="accent2">
                    <a:lumMod val="50000"/>
                  </a:schemeClr>
                </a:solidFill>
                <a:latin typeface="Estrangelo Edessa" pitchFamily="66" charset="0"/>
                <a:cs typeface="Estrangelo Edessa" pitchFamily="66" charset="0"/>
              </a:rPr>
              <a:t>classes and scholarship </a:t>
            </a:r>
            <a:r>
              <a:rPr lang="en-US" sz="2400" dirty="0">
                <a:solidFill>
                  <a:schemeClr val="accent2">
                    <a:lumMod val="50000"/>
                  </a:schemeClr>
                </a:solidFill>
                <a:latin typeface="Estrangelo Edessa" pitchFamily="66" charset="0"/>
                <a:cs typeface="Estrangelo Edessa" pitchFamily="66" charset="0"/>
              </a:rPr>
              <a:t>to poor schooling children ).</a:t>
            </a:r>
          </a:p>
          <a:p>
            <a:pPr marL="457200" indent="-457200"/>
            <a:r>
              <a:rPr lang="en-US" sz="2400" dirty="0">
                <a:solidFill>
                  <a:schemeClr val="accent2">
                    <a:lumMod val="50000"/>
                  </a:schemeClr>
                </a:solidFill>
                <a:latin typeface="Estrangelo Edessa" pitchFamily="66" charset="0"/>
                <a:cs typeface="Estrangelo Edessa" pitchFamily="66" charset="0"/>
              </a:rPr>
              <a:t>4</a:t>
            </a:r>
            <a:r>
              <a:rPr lang="en-US" sz="2400" dirty="0" smtClean="0">
                <a:solidFill>
                  <a:schemeClr val="accent2">
                    <a:lumMod val="50000"/>
                  </a:schemeClr>
                </a:solidFill>
                <a:latin typeface="Estrangelo Edessa" pitchFamily="66" charset="0"/>
                <a:cs typeface="Estrangelo Edessa" pitchFamily="66" charset="0"/>
              </a:rPr>
              <a:t>. Entrepreneurship ( Provide better business opportunity to establish own business).</a:t>
            </a:r>
          </a:p>
          <a:p>
            <a:pPr marL="457200" indent="-457200"/>
            <a:r>
              <a:rPr lang="en-US" sz="2400" dirty="0" smtClean="0">
                <a:solidFill>
                  <a:schemeClr val="accent2">
                    <a:lumMod val="50000"/>
                  </a:schemeClr>
                </a:solidFill>
                <a:latin typeface="Estrangelo Edessa" pitchFamily="66" charset="0"/>
                <a:cs typeface="Estrangelo Edessa" pitchFamily="66" charset="0"/>
              </a:rPr>
              <a:t>5. Employments </a:t>
            </a:r>
            <a:r>
              <a:rPr lang="en-US" sz="2400" dirty="0">
                <a:solidFill>
                  <a:schemeClr val="accent2">
                    <a:lumMod val="50000"/>
                  </a:schemeClr>
                </a:solidFill>
                <a:latin typeface="Estrangelo Edessa" pitchFamily="66" charset="0"/>
                <a:cs typeface="Estrangelo Edessa" pitchFamily="66" charset="0"/>
              </a:rPr>
              <a:t>( Here is an opportunity to join with us as </a:t>
            </a:r>
            <a:r>
              <a:rPr lang="en-US" sz="2400" dirty="0" smtClean="0">
                <a:solidFill>
                  <a:schemeClr val="accent2">
                    <a:lumMod val="50000"/>
                  </a:schemeClr>
                </a:solidFill>
                <a:latin typeface="Estrangelo Edessa" pitchFamily="66" charset="0"/>
                <a:cs typeface="Estrangelo Edessa" pitchFamily="66" charset="0"/>
              </a:rPr>
              <a:t>Employee / Volunteer).</a:t>
            </a:r>
            <a:endParaRPr lang="en-US" sz="2400" dirty="0">
              <a:solidFill>
                <a:schemeClr val="accent2">
                  <a:lumMod val="50000"/>
                </a:schemeClr>
              </a:solidFill>
              <a:latin typeface="Estrangelo Edessa" pitchFamily="66" charset="0"/>
              <a:cs typeface="Estrangelo Edessa" pitchFamily="66" charset="0"/>
            </a:endParaRPr>
          </a:p>
          <a:p>
            <a:pPr marL="457200" indent="-457200"/>
            <a:endParaRPr lang="en-US" sz="2400" dirty="0" smtClean="0">
              <a:solidFill>
                <a:schemeClr val="accent2">
                  <a:lumMod val="50000"/>
                </a:schemeClr>
              </a:solidFill>
              <a:latin typeface="Estrangelo Edessa" pitchFamily="66" charset="0"/>
              <a:cs typeface="Estrangelo Edessa" pitchFamily="66" charset="0"/>
            </a:endParaRPr>
          </a:p>
          <a:p>
            <a:pPr marL="457200" indent="-457200"/>
            <a:endParaRPr lang="en-US" sz="2400" dirty="0" smtClean="0">
              <a:solidFill>
                <a:schemeClr val="accent2">
                  <a:lumMod val="50000"/>
                </a:schemeClr>
              </a:solidFill>
              <a:latin typeface="Estrangelo Edessa" pitchFamily="66" charset="0"/>
              <a:cs typeface="Estrangelo Edessa" pitchFamily="66" charset="0"/>
            </a:endParaRPr>
          </a:p>
        </p:txBody>
      </p:sp>
      <p:sp>
        <p:nvSpPr>
          <p:cNvPr id="4" name="TextBox 3"/>
          <p:cNvSpPr txBox="1"/>
          <p:nvPr/>
        </p:nvSpPr>
        <p:spPr>
          <a:xfrm>
            <a:off x="214282" y="1090479"/>
            <a:ext cx="8719892" cy="292387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sz="3600" dirty="0" smtClean="0">
                <a:solidFill>
                  <a:schemeClr val="tx1">
                    <a:lumMod val="85000"/>
                    <a:lumOff val="15000"/>
                  </a:schemeClr>
                </a:solidFill>
                <a:latin typeface="Rockwell Extra Bold" pitchFamily="18" charset="0"/>
              </a:rPr>
              <a:t>SS INNOVEGIC EDGE PVT LTD</a:t>
            </a:r>
          </a:p>
          <a:p>
            <a:pPr algn="ctr"/>
            <a:r>
              <a:rPr lang="en-IN" sz="2000" dirty="0" smtClean="0">
                <a:solidFill>
                  <a:schemeClr val="accent6">
                    <a:lumMod val="50000"/>
                  </a:schemeClr>
                </a:solidFill>
                <a:effectLst>
                  <a:outerShdw blurRad="38100" dist="38100" dir="2700000" algn="tl">
                    <a:srgbClr val="000000">
                      <a:alpha val="43137"/>
                    </a:srgbClr>
                  </a:outerShdw>
                </a:effectLst>
                <a:latin typeface="Rockwell Extra Bold" pitchFamily="18" charset="0"/>
              </a:rPr>
              <a:t>(A fast growing company)</a:t>
            </a:r>
          </a:p>
          <a:p>
            <a:pPr algn="ctr"/>
            <a:r>
              <a:rPr lang="en-US" sz="2400" u="sng" dirty="0">
                <a:solidFill>
                  <a:srgbClr val="C00000"/>
                </a:solidFill>
                <a:effectLst>
                  <a:outerShdw blurRad="38100" dist="38100" dir="2700000" algn="tl">
                    <a:srgbClr val="000000">
                      <a:alpha val="43137"/>
                    </a:srgbClr>
                  </a:outerShdw>
                </a:effectLst>
                <a:latin typeface="Gloucester MT Extra Condensed" pitchFamily="18" charset="0"/>
                <a:cs typeface="Andalus" pitchFamily="18" charset="-78"/>
              </a:rPr>
              <a:t>This Company is working on five  wings with </a:t>
            </a:r>
            <a:r>
              <a:rPr lang="en-US" sz="2400" u="sng" dirty="0" smtClean="0">
                <a:solidFill>
                  <a:srgbClr val="C00000"/>
                </a:solidFill>
                <a:effectLst>
                  <a:outerShdw blurRad="38100" dist="38100" dir="2700000" algn="tl">
                    <a:srgbClr val="000000">
                      <a:alpha val="43137"/>
                    </a:srgbClr>
                  </a:outerShdw>
                </a:effectLst>
                <a:latin typeface="Gloucester MT Extra Condensed" pitchFamily="18" charset="0"/>
                <a:cs typeface="Andalus" pitchFamily="18" charset="-78"/>
              </a:rPr>
              <a:t>the </a:t>
            </a:r>
            <a:r>
              <a:rPr lang="en-US" sz="2400" u="sng" dirty="0" err="1" smtClean="0">
                <a:solidFill>
                  <a:srgbClr val="C00000"/>
                </a:solidFill>
                <a:effectLst>
                  <a:outerShdw blurRad="38100" dist="38100" dir="2700000" algn="tl">
                    <a:srgbClr val="000000">
                      <a:alpha val="43137"/>
                    </a:srgbClr>
                  </a:outerShdw>
                </a:effectLst>
                <a:latin typeface="Gloucester MT Extra Condensed" pitchFamily="18" charset="0"/>
                <a:cs typeface="Andalus" pitchFamily="18" charset="-78"/>
              </a:rPr>
              <a:t>colabration</a:t>
            </a:r>
            <a:r>
              <a:rPr lang="en-US" sz="2400" u="sng" dirty="0" smtClean="0">
                <a:solidFill>
                  <a:srgbClr val="C00000"/>
                </a:solidFill>
                <a:effectLst>
                  <a:outerShdw blurRad="38100" dist="38100" dir="2700000" algn="tl">
                    <a:srgbClr val="000000">
                      <a:alpha val="43137"/>
                    </a:srgbClr>
                  </a:outerShdw>
                </a:effectLst>
                <a:latin typeface="Gloucester MT Extra Condensed" pitchFamily="18" charset="0"/>
                <a:cs typeface="Andalus" pitchFamily="18" charset="-78"/>
              </a:rPr>
              <a:t> </a:t>
            </a:r>
            <a:r>
              <a:rPr lang="en-US" sz="2400" u="sng" dirty="0">
                <a:solidFill>
                  <a:srgbClr val="C00000"/>
                </a:solidFill>
                <a:effectLst>
                  <a:outerShdw blurRad="38100" dist="38100" dir="2700000" algn="tl">
                    <a:srgbClr val="000000">
                      <a:alpha val="43137"/>
                    </a:srgbClr>
                  </a:outerShdw>
                </a:effectLst>
                <a:latin typeface="Gloucester MT Extra Condensed" pitchFamily="18" charset="0"/>
                <a:cs typeface="Andalus" pitchFamily="18" charset="-78"/>
              </a:rPr>
              <a:t>of </a:t>
            </a:r>
            <a:r>
              <a:rPr lang="en-US" sz="2400" u="sng" dirty="0" smtClean="0">
                <a:solidFill>
                  <a:srgbClr val="C00000"/>
                </a:solidFill>
                <a:effectLst>
                  <a:outerShdw blurRad="38100" dist="38100" dir="2700000" algn="tl">
                    <a:srgbClr val="000000">
                      <a:alpha val="43137"/>
                    </a:srgbClr>
                  </a:outerShdw>
                </a:effectLst>
                <a:latin typeface="Gloucester MT Extra Condensed" pitchFamily="18" charset="0"/>
                <a:cs typeface="Andalus" pitchFamily="18" charset="-78"/>
              </a:rPr>
              <a:t>Atomy Global EV &amp; H.H.L </a:t>
            </a:r>
            <a:r>
              <a:rPr lang="en-US" sz="2400" u="sng" dirty="0">
                <a:solidFill>
                  <a:srgbClr val="C00000"/>
                </a:solidFill>
                <a:effectLst>
                  <a:outerShdw blurRad="38100" dist="38100" dir="2700000" algn="tl">
                    <a:srgbClr val="000000">
                      <a:alpha val="43137"/>
                    </a:srgbClr>
                  </a:outerShdw>
                </a:effectLst>
                <a:latin typeface="Gloucester MT Extra Condensed" pitchFamily="18" charset="0"/>
                <a:cs typeface="Andalus" pitchFamily="18" charset="-78"/>
              </a:rPr>
              <a:t>Foundation </a:t>
            </a:r>
          </a:p>
          <a:p>
            <a:pPr algn="ctr"/>
            <a:endParaRPr lang="en-US" sz="4000" b="1" dirty="0" smtClean="0">
              <a:solidFill>
                <a:srgbClr val="FF0000"/>
              </a:solidFill>
              <a:latin typeface="Andalus" pitchFamily="18" charset="-78"/>
              <a:cs typeface="Andalus" pitchFamily="18" charset="-78"/>
            </a:endParaRPr>
          </a:p>
          <a:p>
            <a:pPr algn="ctr"/>
            <a:endParaRPr lang="en-US" sz="6000" b="1" dirty="0">
              <a:ln w="11430"/>
              <a:solidFill>
                <a:srgbClr val="FFC000"/>
              </a:solidFill>
              <a:effectLst>
                <a:outerShdw blurRad="50800" dist="39000" dir="5460000" algn="tl">
                  <a:srgbClr val="000000">
                    <a:alpha val="38000"/>
                  </a:srgbClr>
                </a:outerShdw>
                <a:reflection blurRad="6350" stA="55000" endA="300" endPos="45500" dir="5400000" sy="-100000" algn="bl" rotWithShape="0"/>
              </a:effectLst>
              <a:latin typeface="Georgia" pitchFamily="18" charset="0"/>
            </a:endParaRPr>
          </a:p>
        </p:txBody>
      </p:sp>
      <p:sp>
        <p:nvSpPr>
          <p:cNvPr id="5" name="Rectangle 4"/>
          <p:cNvSpPr/>
          <p:nvPr/>
        </p:nvSpPr>
        <p:spPr>
          <a:xfrm>
            <a:off x="285720" y="111403"/>
            <a:ext cx="8643966" cy="1080000"/>
          </a:xfrm>
          <a:prstGeom prst="rect">
            <a:avLst/>
          </a:prstGeom>
        </p:spPr>
        <p:txBody>
          <a:bodyPr wrap="square">
            <a:spAutoFit/>
          </a:bodyPr>
          <a:lstStyle/>
          <a:p>
            <a:pPr algn="ctr"/>
            <a:r>
              <a:rPr lang="en-US" sz="3200" b="1" dirty="0" smtClean="0">
                <a:solidFill>
                  <a:schemeClr val="tx1">
                    <a:lumMod val="85000"/>
                    <a:lumOff val="15000"/>
                  </a:schemeClr>
                </a:solidFill>
                <a:effectLst>
                  <a:outerShdw blurRad="38100" dist="38100" dir="2700000" algn="tl">
                    <a:srgbClr val="000000">
                      <a:alpha val="43137"/>
                    </a:srgbClr>
                  </a:outerShdw>
                </a:effectLst>
                <a:latin typeface="Andalus" pitchFamily="18" charset="-78"/>
                <a:cs typeface="Andalus" pitchFamily="18" charset="-78"/>
              </a:rPr>
              <a:t>OUR</a:t>
            </a:r>
            <a:r>
              <a:rPr lang="en-US" sz="3200" dirty="0" smtClean="0">
                <a:solidFill>
                  <a:srgbClr val="002060"/>
                </a:solidFill>
                <a:latin typeface="Andalus" pitchFamily="18" charset="-78"/>
                <a:cs typeface="Andalus" pitchFamily="18" charset="-78"/>
              </a:rPr>
              <a:t/>
            </a:r>
            <a:br>
              <a:rPr lang="en-US" sz="3200" dirty="0" smtClean="0">
                <a:solidFill>
                  <a:srgbClr val="002060"/>
                </a:solidFill>
                <a:latin typeface="Andalus" pitchFamily="18" charset="-78"/>
                <a:cs typeface="Andalus" pitchFamily="18" charset="-78"/>
              </a:rPr>
            </a:br>
            <a:r>
              <a:rPr lang="en-US" sz="2400" dirty="0" smtClean="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rPr>
              <a:t>INTRODUCTION </a:t>
            </a:r>
            <a:br>
              <a:rPr lang="en-US" sz="2400" dirty="0" smtClean="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rPr>
            </a:br>
            <a:endParaRPr lang="en-US" sz="2400" b="1" dirty="0" smtClean="0">
              <a:solidFill>
                <a:schemeClr val="bg2">
                  <a:lumMod val="25000"/>
                </a:schemeClr>
              </a:solidFill>
              <a:effectLst>
                <a:outerShdw blurRad="38100" dist="38100" dir="2700000" algn="tl">
                  <a:srgbClr val="000000">
                    <a:alpha val="43137"/>
                  </a:srgbClr>
                </a:outerShdw>
              </a:effectLst>
              <a:latin typeface="Andalus" pitchFamily="18" charset="-78"/>
              <a:cs typeface="Andalus" pitchFamily="18" charset="-78"/>
            </a:endParaRPr>
          </a:p>
          <a:p>
            <a:pPr algn="ctr"/>
            <a:endParaRPr lang="en-IN" sz="3600" dirty="0" smtClean="0">
              <a:solidFill>
                <a:srgbClr val="FFFF00"/>
              </a:solidFill>
              <a:latin typeface="Rockwell Extra Bold" pitchFamily="18" charset="0"/>
            </a:endParaRPr>
          </a:p>
        </p:txBody>
      </p:sp>
      <p:pic>
        <p:nvPicPr>
          <p:cNvPr id="7" name="Picture 2" descr="D:\Deepak Ji\logo adi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936104" cy="969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3"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14678" y="3924345"/>
            <a:ext cx="2500330" cy="58477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b="1" dirty="0" smtClean="0">
                <a:ln w="11430"/>
                <a:solidFill>
                  <a:srgbClr val="FF0000"/>
                </a:solidFill>
                <a:effectLst>
                  <a:outerShdw blurRad="50800" dist="39000" dir="5460000" algn="tl">
                    <a:srgbClr val="000000">
                      <a:alpha val="38000"/>
                    </a:srgbClr>
                  </a:outerShdw>
                  <a:reflection blurRad="6350" stA="55000" endA="300" endPos="45500" dir="5400000" sy="-100000" algn="bl" rotWithShape="0"/>
                </a:effectLst>
                <a:latin typeface="Georgia" pitchFamily="18" charset="0"/>
              </a:rPr>
              <a:t>Presents</a:t>
            </a:r>
            <a:endParaRPr lang="en-US" sz="3000" cap="small" dirty="0">
              <a:solidFill>
                <a:srgbClr val="FF0000"/>
              </a:solidFill>
              <a:latin typeface="Constantia" pitchFamily="18" charset="0"/>
            </a:endParaRPr>
          </a:p>
        </p:txBody>
      </p:sp>
      <p:sp>
        <p:nvSpPr>
          <p:cNvPr id="4" name="TextBox 3"/>
          <p:cNvSpPr txBox="1"/>
          <p:nvPr/>
        </p:nvSpPr>
        <p:spPr>
          <a:xfrm>
            <a:off x="0" y="2928934"/>
            <a:ext cx="9144000" cy="163121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dirty="0" smtClean="0">
                <a:solidFill>
                  <a:schemeClr val="tx1">
                    <a:lumMod val="85000"/>
                    <a:lumOff val="15000"/>
                  </a:schemeClr>
                </a:solidFill>
                <a:latin typeface="Rockwell Extra Bold" pitchFamily="18" charset="0"/>
              </a:rPr>
              <a:t>SS INNOVEGIC EDGE PVT LTD</a:t>
            </a:r>
            <a:endParaRPr lang="en-US" sz="4000" b="1" dirty="0" smtClean="0">
              <a:solidFill>
                <a:schemeClr val="tx1">
                  <a:lumMod val="85000"/>
                  <a:lumOff val="15000"/>
                </a:schemeClr>
              </a:solidFill>
              <a:latin typeface="Andalus" pitchFamily="18" charset="-78"/>
              <a:cs typeface="Andalus" pitchFamily="18" charset="-78"/>
            </a:endParaRPr>
          </a:p>
          <a:p>
            <a:pPr algn="ctr"/>
            <a:endParaRPr lang="en-US" sz="6000" b="1" dirty="0">
              <a:ln w="11430"/>
              <a:solidFill>
                <a:srgbClr val="FFC000"/>
              </a:solidFill>
              <a:effectLst>
                <a:outerShdw blurRad="50800" dist="39000" dir="5460000" algn="tl">
                  <a:srgbClr val="000000">
                    <a:alpha val="38000"/>
                  </a:srgbClr>
                </a:outerShdw>
                <a:reflection blurRad="6350" stA="55000" endA="300" endPos="45500" dir="5400000" sy="-100000" algn="bl" rotWithShape="0"/>
              </a:effectLst>
              <a:latin typeface="Georgia" pitchFamily="18" charset="0"/>
            </a:endParaRPr>
          </a:p>
        </p:txBody>
      </p:sp>
      <p:sp>
        <p:nvSpPr>
          <p:cNvPr id="5" name="Rectangle 4"/>
          <p:cNvSpPr/>
          <p:nvPr/>
        </p:nvSpPr>
        <p:spPr>
          <a:xfrm>
            <a:off x="285720" y="91742"/>
            <a:ext cx="8643966" cy="2916000"/>
          </a:xfrm>
          <a:prstGeom prst="rect">
            <a:avLst/>
          </a:prstGeom>
        </p:spPr>
        <p:txBody>
          <a:bodyPr wrap="square">
            <a:spAutoFit/>
          </a:bodyPr>
          <a:lstStyle/>
          <a:p>
            <a:pPr algn="ctr"/>
            <a:r>
              <a:rPr lang="en-US" sz="3200" dirty="0" smtClean="0">
                <a:solidFill>
                  <a:schemeClr val="tx1">
                    <a:lumMod val="85000"/>
                    <a:lumOff val="15000"/>
                  </a:schemeClr>
                </a:solidFill>
                <a:latin typeface="Andalus" pitchFamily="18" charset="-78"/>
                <a:cs typeface="Andalus" pitchFamily="18" charset="-78"/>
              </a:rPr>
              <a:t>In this Scenario</a:t>
            </a:r>
            <a:r>
              <a:rPr lang="en-US" sz="3200" dirty="0" smtClean="0">
                <a:solidFill>
                  <a:srgbClr val="002060"/>
                </a:solidFill>
                <a:latin typeface="Andalus" pitchFamily="18" charset="-78"/>
                <a:cs typeface="Andalus" pitchFamily="18" charset="-78"/>
              </a:rPr>
              <a:t/>
            </a:r>
            <a:br>
              <a:rPr lang="en-US" sz="3200" dirty="0" smtClean="0">
                <a:solidFill>
                  <a:srgbClr val="002060"/>
                </a:solidFill>
                <a:latin typeface="Andalus" pitchFamily="18" charset="-78"/>
                <a:cs typeface="Andalus" pitchFamily="18" charset="-78"/>
              </a:rPr>
            </a:br>
            <a:r>
              <a:rPr lang="en-US" sz="3200" dirty="0" smtClean="0">
                <a:solidFill>
                  <a:srgbClr val="002060"/>
                </a:solidFill>
                <a:latin typeface="Andalus" pitchFamily="18" charset="-78"/>
                <a:cs typeface="Andalus" pitchFamily="18" charset="-78"/>
              </a:rPr>
              <a:t>every one is searching for</a:t>
            </a:r>
            <a:r>
              <a:rPr lang="en-US" sz="3200" dirty="0" smtClean="0">
                <a:solidFill>
                  <a:schemeClr val="accent2">
                    <a:lumMod val="75000"/>
                  </a:schemeClr>
                </a:solidFill>
                <a:latin typeface="Andalus" pitchFamily="18" charset="-78"/>
                <a:cs typeface="Andalus" pitchFamily="18" charset="-78"/>
              </a:rPr>
              <a:t/>
            </a:r>
            <a:br>
              <a:rPr lang="en-US" sz="3200" dirty="0" smtClean="0">
                <a:solidFill>
                  <a:schemeClr val="accent2">
                    <a:lumMod val="75000"/>
                  </a:schemeClr>
                </a:solidFill>
                <a:latin typeface="Andalus" pitchFamily="18" charset="-78"/>
                <a:cs typeface="Andalus" pitchFamily="18" charset="-78"/>
              </a:rPr>
            </a:br>
            <a:r>
              <a:rPr lang="en-US" sz="3200" dirty="0" smtClean="0">
                <a:latin typeface="Andalus" pitchFamily="18" charset="-78"/>
                <a:cs typeface="Andalus" pitchFamily="18" charset="-78"/>
              </a:rPr>
              <a:t>An Honest, Smart, Realistic</a:t>
            </a:r>
            <a:r>
              <a:rPr lang="en-US" sz="3200" dirty="0" smtClean="0">
                <a:solidFill>
                  <a:schemeClr val="tx2">
                    <a:lumMod val="60000"/>
                    <a:lumOff val="40000"/>
                  </a:schemeClr>
                </a:solidFill>
                <a:latin typeface="Andalus" pitchFamily="18" charset="-78"/>
                <a:cs typeface="Andalus" pitchFamily="18" charset="-78"/>
              </a:rPr>
              <a:t/>
            </a:r>
            <a:br>
              <a:rPr lang="en-US" sz="3200" dirty="0" smtClean="0">
                <a:solidFill>
                  <a:schemeClr val="tx2">
                    <a:lumMod val="60000"/>
                    <a:lumOff val="40000"/>
                  </a:schemeClr>
                </a:solidFill>
                <a:latin typeface="Andalus" pitchFamily="18" charset="-78"/>
                <a:cs typeface="Andalus" pitchFamily="18" charset="-78"/>
              </a:rPr>
            </a:br>
            <a:r>
              <a:rPr lang="en-US" sz="3200" dirty="0" smtClean="0">
                <a:solidFill>
                  <a:srgbClr val="FF0000"/>
                </a:solidFill>
                <a:latin typeface="Andalus" pitchFamily="18" charset="-78"/>
                <a:cs typeface="Andalus" pitchFamily="18" charset="-78"/>
              </a:rPr>
              <a:t>&amp;</a:t>
            </a:r>
            <a:r>
              <a:rPr lang="en-US" sz="4000" dirty="0" smtClean="0">
                <a:solidFill>
                  <a:schemeClr val="tx2">
                    <a:lumMod val="60000"/>
                    <a:lumOff val="40000"/>
                  </a:schemeClr>
                </a:solidFill>
                <a:latin typeface="Andalus" pitchFamily="18" charset="-78"/>
                <a:cs typeface="Andalus" pitchFamily="18" charset="-78"/>
              </a:rPr>
              <a:t/>
            </a:r>
            <a:br>
              <a:rPr lang="en-US" sz="4000" dirty="0" smtClean="0">
                <a:solidFill>
                  <a:schemeClr val="tx2">
                    <a:lumMod val="60000"/>
                    <a:lumOff val="40000"/>
                  </a:schemeClr>
                </a:solidFill>
                <a:latin typeface="Andalus" pitchFamily="18" charset="-78"/>
                <a:cs typeface="Andalus" pitchFamily="18" charset="-78"/>
              </a:rPr>
            </a:br>
            <a:r>
              <a:rPr lang="en-US" sz="2400" dirty="0" smtClean="0">
                <a:solidFill>
                  <a:srgbClr val="002060"/>
                </a:solidFill>
                <a:latin typeface="Andalus" pitchFamily="18" charset="-78"/>
                <a:cs typeface="Andalus" pitchFamily="18" charset="-78"/>
              </a:rPr>
              <a:t>Legal Opportunity </a:t>
            </a:r>
            <a:r>
              <a:rPr lang="en-US" sz="2400" dirty="0" smtClean="0">
                <a:solidFill>
                  <a:schemeClr val="accent6">
                    <a:lumMod val="75000"/>
                  </a:schemeClr>
                </a:solidFill>
                <a:latin typeface="Andalus" pitchFamily="18" charset="-78"/>
                <a:cs typeface="Andalus" pitchFamily="18" charset="-78"/>
              </a:rPr>
              <a:t>to Enjoy</a:t>
            </a:r>
            <a:r>
              <a:rPr lang="en-US" sz="3600" dirty="0" smtClean="0">
                <a:solidFill>
                  <a:srgbClr val="002060"/>
                </a:solidFill>
                <a:latin typeface="Andalus" pitchFamily="18" charset="-78"/>
                <a:cs typeface="Andalus" pitchFamily="18" charset="-78"/>
              </a:rPr>
              <a:t/>
            </a:r>
            <a:br>
              <a:rPr lang="en-US" sz="3600" dirty="0" smtClean="0">
                <a:solidFill>
                  <a:srgbClr val="002060"/>
                </a:solidFill>
                <a:latin typeface="Andalus" pitchFamily="18" charset="-78"/>
                <a:cs typeface="Andalus" pitchFamily="18" charset="-78"/>
              </a:rPr>
            </a:br>
            <a:r>
              <a:rPr lang="en-US" sz="2800" b="1" dirty="0" smtClean="0">
                <a:solidFill>
                  <a:schemeClr val="bg2">
                    <a:lumMod val="25000"/>
                  </a:schemeClr>
                </a:solidFill>
                <a:latin typeface="Andalus" pitchFamily="18" charset="-78"/>
                <a:cs typeface="Andalus" pitchFamily="18" charset="-78"/>
              </a:rPr>
              <a:t>An Extraordinary  Lifestyle……!!</a:t>
            </a:r>
          </a:p>
          <a:p>
            <a:pPr algn="ctr"/>
            <a:endParaRPr lang="en-US" sz="3200" b="1" dirty="0" smtClean="0">
              <a:solidFill>
                <a:srgbClr val="FFFF00"/>
              </a:solidFill>
              <a:latin typeface="Andalus" pitchFamily="18" charset="-78"/>
              <a:cs typeface="Andalus" pitchFamily="18" charset="-78"/>
            </a:endParaRPr>
          </a:p>
          <a:p>
            <a:pPr algn="ctr"/>
            <a:endParaRPr lang="en-IN" sz="3600" dirty="0" smtClean="0">
              <a:solidFill>
                <a:srgbClr val="FFFF00"/>
              </a:solidFill>
              <a:latin typeface="Rockwell Extra Bold" pitchFamily="18" charset="0"/>
            </a:endParaRPr>
          </a:p>
        </p:txBody>
      </p:sp>
      <p:sp>
        <p:nvSpPr>
          <p:cNvPr id="7" name="TextBox 6"/>
          <p:cNvSpPr txBox="1"/>
          <p:nvPr/>
        </p:nvSpPr>
        <p:spPr>
          <a:xfrm>
            <a:off x="357158" y="4929198"/>
            <a:ext cx="8324880" cy="540000"/>
          </a:xfrm>
          <a:prstGeom prst="rect">
            <a:avLst/>
          </a:prstGeom>
          <a:noFill/>
        </p:spPr>
        <p:txBody>
          <a:bodyPr wrap="square" rtlCol="0">
            <a:spAutoFit/>
          </a:bodyPr>
          <a:lstStyle/>
          <a:p>
            <a:pPr algn="ctr"/>
            <a:r>
              <a:rPr lang="en-US" sz="2800" cap="small" dirty="0" smtClean="0">
                <a:solidFill>
                  <a:schemeClr val="accent6">
                    <a:lumMod val="50000"/>
                  </a:schemeClr>
                </a:solidFill>
                <a:effectLst>
                  <a:outerShdw blurRad="38100" dist="38100" dir="2700000" algn="tl">
                    <a:srgbClr val="000000">
                      <a:alpha val="43137"/>
                    </a:srgbClr>
                  </a:outerShdw>
                </a:effectLst>
                <a:latin typeface="Constantia" pitchFamily="18" charset="0"/>
              </a:rPr>
              <a:t>Life Changing Opportunity For Better Lifestyle</a:t>
            </a:r>
            <a:r>
              <a:rPr lang="en-US" sz="2800" cap="small" dirty="0" smtClean="0">
                <a:solidFill>
                  <a:schemeClr val="accent6">
                    <a:lumMod val="50000"/>
                  </a:schemeClr>
                </a:solidFill>
                <a:effectLst>
                  <a:outerShdw blurRad="38100" dist="38100" dir="2700000" algn="tl">
                    <a:srgbClr val="000000">
                      <a:alpha val="43137"/>
                    </a:srgbClr>
                  </a:outerShdw>
                </a:effectLst>
                <a:latin typeface="Algerian" pitchFamily="82" charset="0"/>
              </a:rPr>
              <a:t> </a:t>
            </a:r>
            <a:r>
              <a:rPr lang="en-US" sz="2800" cap="small" dirty="0" smtClean="0">
                <a:solidFill>
                  <a:schemeClr val="accent6">
                    <a:lumMod val="50000"/>
                  </a:schemeClr>
                </a:solidFill>
                <a:effectLst>
                  <a:outerShdw blurRad="38100" dist="38100" dir="2700000" algn="tl">
                    <a:srgbClr val="000000">
                      <a:alpha val="43137"/>
                    </a:srgbClr>
                  </a:outerShdw>
                </a:effectLst>
                <a:latin typeface="Arial Rounded MT Bold" pitchFamily="34" charset="0"/>
              </a:rPr>
              <a:t> </a:t>
            </a:r>
          </a:p>
          <a:p>
            <a:pPr algn="ctr"/>
            <a:endParaRPr lang="en-US" sz="2800" b="1" dirty="0">
              <a:solidFill>
                <a:srgbClr val="FFFF00"/>
              </a:solidFill>
              <a:latin typeface="Andalus" pitchFamily="18" charset="-78"/>
              <a:cs typeface="Andalus" pitchFamily="18" charset="-78"/>
            </a:endParaRPr>
          </a:p>
        </p:txBody>
      </p:sp>
      <p:sp>
        <p:nvSpPr>
          <p:cNvPr id="8" name="TextBox 7"/>
          <p:cNvSpPr txBox="1"/>
          <p:nvPr/>
        </p:nvSpPr>
        <p:spPr>
          <a:xfrm>
            <a:off x="71406" y="5429264"/>
            <a:ext cx="8786874"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C00000"/>
                </a:solidFill>
                <a:effectLst>
                  <a:outerShdw blurRad="50800" dist="39000" dir="5460000" algn="tl">
                    <a:srgbClr val="000000">
                      <a:alpha val="38000"/>
                    </a:srgbClr>
                  </a:outerShdw>
                  <a:reflection blurRad="6350" stA="55000" endA="300" endPos="45500" dir="5400000" sy="-100000" algn="bl" rotWithShape="0"/>
                </a:effectLst>
                <a:latin typeface="Georgia" pitchFamily="18" charset="0"/>
              </a:rPr>
              <a:t>To Become  A Part Of  Nationwide Business Campaign Join Us </a:t>
            </a:r>
            <a:endParaRPr lang="en-US" sz="2400" b="1" dirty="0">
              <a:ln w="11430"/>
              <a:solidFill>
                <a:srgbClr val="C00000"/>
              </a:solidFill>
              <a:effectLst>
                <a:outerShdw blurRad="50800" dist="39000" dir="5460000" algn="tl">
                  <a:srgbClr val="000000">
                    <a:alpha val="38000"/>
                  </a:srgbClr>
                </a:outerShdw>
                <a:reflection blurRad="6350" stA="55000" endA="300" endPos="45500" dir="5400000" sy="-100000" algn="bl" rotWithShape="0"/>
              </a:effectLst>
              <a:latin typeface="Georgia" pitchFamily="18" charset="0"/>
            </a:endParaRPr>
          </a:p>
        </p:txBody>
      </p:sp>
      <p:pic>
        <p:nvPicPr>
          <p:cNvPr id="10" name="Picture 2" descr="D:\Deepak Ji\logo adi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080120" cy="1118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3"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par>
                          <p:cTn id="21" fill="hold">
                            <p:stCondLst>
                              <p:cond delay="500"/>
                            </p:stCondLst>
                            <p:childTnLst>
                              <p:par>
                                <p:cTn id="22" presetID="23" presetClass="entr" presetSubtype="16"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3000" fill="hold"/>
                                        <p:tgtEl>
                                          <p:spTgt spid="8"/>
                                        </p:tgtEl>
                                        <p:attrNameLst>
                                          <p:attrName>ppt_w</p:attrName>
                                        </p:attrNameLst>
                                      </p:cBhvr>
                                      <p:tavLst>
                                        <p:tav tm="0">
                                          <p:val>
                                            <p:fltVal val="0"/>
                                          </p:val>
                                        </p:tav>
                                        <p:tav tm="100000">
                                          <p:val>
                                            <p:strVal val="#ppt_w"/>
                                          </p:val>
                                        </p:tav>
                                      </p:tavLst>
                                    </p:anim>
                                    <p:anim calcmode="lin" valueType="num">
                                      <p:cBhvr>
                                        <p:cTn id="25" dur="3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D:\HHLF\Deed\NGO DARPAN.jpg"/>
          <p:cNvPicPr>
            <a:picLocks noChangeAspect="1" noChangeArrowheads="1"/>
          </p:cNvPicPr>
          <p:nvPr/>
        </p:nvPicPr>
        <p:blipFill>
          <a:blip r:embed="rId2" cstate="print"/>
          <a:srcRect/>
          <a:stretch>
            <a:fillRect/>
          </a:stretch>
        </p:blipFill>
        <p:spPr bwMode="auto">
          <a:xfrm>
            <a:off x="3143240" y="4213755"/>
            <a:ext cx="3000396" cy="2434687"/>
          </a:xfrm>
          <a:prstGeom prst="rect">
            <a:avLst/>
          </a:prstGeom>
          <a:noFill/>
        </p:spPr>
      </p:pic>
      <p:pic>
        <p:nvPicPr>
          <p:cNvPr id="11" name="Picture 3" descr="D:\HHLF\Deed\Reg.jpg"/>
          <p:cNvPicPr>
            <a:picLocks noChangeAspect="1" noChangeArrowheads="1"/>
          </p:cNvPicPr>
          <p:nvPr/>
        </p:nvPicPr>
        <p:blipFill>
          <a:blip r:embed="rId3" cstate="print"/>
          <a:srcRect/>
          <a:stretch>
            <a:fillRect/>
          </a:stretch>
        </p:blipFill>
        <p:spPr bwMode="auto">
          <a:xfrm>
            <a:off x="683568" y="4213754"/>
            <a:ext cx="1980884" cy="2434687"/>
          </a:xfrm>
          <a:prstGeom prst="rect">
            <a:avLst/>
          </a:prstGeom>
          <a:noFill/>
        </p:spPr>
      </p:pic>
      <p:pic>
        <p:nvPicPr>
          <p:cNvPr id="12" name="Picture 4" descr="D:\HHLF\Deed\PAN.jpg"/>
          <p:cNvPicPr>
            <a:picLocks noChangeAspect="1" noChangeArrowheads="1"/>
          </p:cNvPicPr>
          <p:nvPr/>
        </p:nvPicPr>
        <p:blipFill>
          <a:blip r:embed="rId4"/>
          <a:srcRect/>
          <a:stretch>
            <a:fillRect/>
          </a:stretch>
        </p:blipFill>
        <p:spPr bwMode="auto">
          <a:xfrm>
            <a:off x="6632078" y="4168586"/>
            <a:ext cx="2009038" cy="2472215"/>
          </a:xfrm>
          <a:prstGeom prst="rect">
            <a:avLst/>
          </a:prstGeom>
          <a:noFill/>
        </p:spPr>
      </p:pic>
      <p:sp>
        <p:nvSpPr>
          <p:cNvPr id="13" name="TextBox 12"/>
          <p:cNvSpPr txBox="1"/>
          <p:nvPr/>
        </p:nvSpPr>
        <p:spPr>
          <a:xfrm>
            <a:off x="3143272" y="188640"/>
            <a:ext cx="3000364"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C00000"/>
                </a:solidFill>
                <a:effectLst>
                  <a:outerShdw blurRad="50800" dist="39000" dir="5460000" algn="tl">
                    <a:srgbClr val="000000">
                      <a:alpha val="38000"/>
                    </a:srgbClr>
                  </a:outerShdw>
                  <a:reflection blurRad="6350" stA="55000" endA="300" endPos="45500" dir="5400000" sy="-100000" algn="bl" rotWithShape="0"/>
                </a:effectLst>
                <a:latin typeface="Georgia" pitchFamily="18" charset="0"/>
              </a:rPr>
              <a:t>Legalities!</a:t>
            </a:r>
            <a:endParaRPr lang="en-US" sz="4000" b="1" dirty="0">
              <a:ln w="11430"/>
              <a:solidFill>
                <a:srgbClr val="C00000"/>
              </a:solidFill>
              <a:effectLst>
                <a:outerShdw blurRad="50800" dist="39000" dir="5460000" algn="tl">
                  <a:srgbClr val="000000">
                    <a:alpha val="38000"/>
                  </a:srgbClr>
                </a:outerShdw>
                <a:reflection blurRad="6350" stA="55000" endA="300" endPos="45500" dir="5400000" sy="-100000" algn="bl" rotWithShape="0"/>
              </a:effectLst>
              <a:latin typeface="Georgia" pitchFamily="18" charset="0"/>
            </a:endParaRPr>
          </a:p>
        </p:txBody>
      </p:sp>
      <p:pic>
        <p:nvPicPr>
          <p:cNvPr id="7" name="Picture 2" descr="D:\Deepak Ji\logo adi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192" y="116632"/>
            <a:ext cx="1080120" cy="1118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524000" y="1066800"/>
            <a:ext cx="6016625" cy="5847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3200" b="1" i="1" dirty="0">
                <a:solidFill>
                  <a:schemeClr val="bg1"/>
                </a:solidFill>
                <a:latin typeface="Verdana" pitchFamily="34" charset="0"/>
              </a:rPr>
              <a:t>How Do You</a:t>
            </a:r>
            <a:r>
              <a:rPr lang="en-US" sz="3200" b="1" dirty="0">
                <a:solidFill>
                  <a:schemeClr val="bg1"/>
                </a:solidFill>
                <a:latin typeface="Verdana" pitchFamily="34" charset="0"/>
              </a:rPr>
              <a:t> Get Started? </a:t>
            </a:r>
            <a:endParaRPr lang="en-IN" sz="3200" dirty="0">
              <a:solidFill>
                <a:schemeClr val="bg1"/>
              </a:solidFill>
              <a:latin typeface="Gill Sans MT" pitchFamily="34" charset="0"/>
            </a:endParaRPr>
          </a:p>
        </p:txBody>
      </p:sp>
      <p:sp>
        <p:nvSpPr>
          <p:cNvPr id="4" name="TextBox 3"/>
          <p:cNvSpPr txBox="1"/>
          <p:nvPr/>
        </p:nvSpPr>
        <p:spPr>
          <a:xfrm>
            <a:off x="899592" y="1882210"/>
            <a:ext cx="7174010" cy="3477875"/>
          </a:xfrm>
          <a:prstGeom prst="rect">
            <a:avLst/>
          </a:prstGeom>
          <a:noFill/>
        </p:spPr>
        <p:txBody>
          <a:bodyPr wrap="square" rtlCol="0">
            <a:spAutoFit/>
          </a:bodyPr>
          <a:lstStyle/>
          <a:p>
            <a:pPr algn="ctr"/>
            <a:r>
              <a:rPr lang="en-US" sz="4000" b="1" dirty="0">
                <a:solidFill>
                  <a:srgbClr val="000000"/>
                </a:solidFill>
                <a:latin typeface="Algerian"/>
              </a:rPr>
              <a:t>To Get</a:t>
            </a:r>
          </a:p>
          <a:p>
            <a:pPr algn="ctr"/>
            <a:r>
              <a:rPr lang="en-US" sz="4000" b="1" dirty="0">
                <a:solidFill>
                  <a:srgbClr val="000000"/>
                </a:solidFill>
                <a:latin typeface="Algerian"/>
              </a:rPr>
              <a:t>MEMBERSHIP</a:t>
            </a:r>
          </a:p>
          <a:p>
            <a:pPr algn="ctr"/>
            <a:r>
              <a:rPr lang="en-US" sz="4000" b="1" dirty="0" smtClean="0">
                <a:solidFill>
                  <a:srgbClr val="000000"/>
                </a:solidFill>
                <a:latin typeface="Algerian"/>
              </a:rPr>
              <a:t>With</a:t>
            </a:r>
          </a:p>
          <a:p>
            <a:pPr algn="ctr"/>
            <a:r>
              <a:rPr lang="en-US" sz="4000" b="1" i="1" dirty="0" smtClean="0">
                <a:solidFill>
                  <a:schemeClr val="tx1">
                    <a:lumMod val="85000"/>
                    <a:lumOff val="15000"/>
                  </a:schemeClr>
                </a:solidFill>
                <a:latin typeface="Algerian"/>
              </a:rPr>
              <a:t>SS INNOVEGIC EDGE PVT LTD</a:t>
            </a:r>
          </a:p>
          <a:p>
            <a:pPr algn="ctr"/>
            <a:r>
              <a:rPr lang="en-US" sz="2000" b="1" i="1" dirty="0" smtClean="0">
                <a:solidFill>
                  <a:srgbClr val="002060"/>
                </a:solidFill>
                <a:latin typeface="Algerian"/>
              </a:rPr>
              <a:t>A marketing &amp; </a:t>
            </a:r>
            <a:r>
              <a:rPr lang="en-US" sz="2000" b="1" i="1" dirty="0" err="1" smtClean="0">
                <a:solidFill>
                  <a:srgbClr val="002060"/>
                </a:solidFill>
                <a:latin typeface="Algerian"/>
              </a:rPr>
              <a:t>advertisment</a:t>
            </a:r>
            <a:r>
              <a:rPr lang="en-US" sz="2000" b="1" i="1" dirty="0" smtClean="0">
                <a:solidFill>
                  <a:srgbClr val="002060"/>
                </a:solidFill>
                <a:latin typeface="Algerian"/>
              </a:rPr>
              <a:t> of</a:t>
            </a:r>
          </a:p>
          <a:p>
            <a:pPr algn="ctr"/>
            <a:r>
              <a:rPr lang="en-US" sz="4000" b="1" i="1" dirty="0">
                <a:solidFill>
                  <a:srgbClr val="00B050"/>
                </a:solidFill>
                <a:latin typeface="Algerian"/>
              </a:rPr>
              <a:t>atomy Global </a:t>
            </a:r>
            <a:r>
              <a:rPr lang="en-US" sz="4000" b="1" i="1" dirty="0" err="1">
                <a:solidFill>
                  <a:srgbClr val="00B050"/>
                </a:solidFill>
                <a:latin typeface="Algerian"/>
              </a:rPr>
              <a:t>ev</a:t>
            </a:r>
            <a:endParaRPr lang="en-US" sz="4000" b="1" i="1" dirty="0">
              <a:solidFill>
                <a:srgbClr val="00B050"/>
              </a:solidFill>
              <a:latin typeface="Algerian"/>
            </a:endParaRPr>
          </a:p>
        </p:txBody>
      </p:sp>
      <p:sp>
        <p:nvSpPr>
          <p:cNvPr id="5" name="TextBox 4"/>
          <p:cNvSpPr txBox="1"/>
          <p:nvPr/>
        </p:nvSpPr>
        <p:spPr>
          <a:xfrm>
            <a:off x="1714480" y="5572140"/>
            <a:ext cx="5929354" cy="646331"/>
          </a:xfrm>
          <a:prstGeom prst="rect">
            <a:avLst/>
          </a:prstGeom>
          <a:noFill/>
        </p:spPr>
        <p:txBody>
          <a:bodyPr wrap="square" rtlCol="0">
            <a:spAutoFit/>
          </a:bodyPr>
          <a:lstStyle/>
          <a:p>
            <a:pPr algn="ctr"/>
            <a:r>
              <a:rPr lang="en-US" sz="3600" dirty="0">
                <a:solidFill>
                  <a:srgbClr val="0070C0"/>
                </a:solidFill>
                <a:latin typeface="Impact" pitchFamily="34" charset="0"/>
              </a:rPr>
              <a:t>You Have to Pay</a:t>
            </a:r>
            <a:r>
              <a:rPr lang="en-US" sz="3600" dirty="0">
                <a:latin typeface="Impact" pitchFamily="34" charset="0"/>
              </a:rPr>
              <a:t>	</a:t>
            </a:r>
            <a:r>
              <a:rPr lang="en-US" sz="3600" dirty="0">
                <a:solidFill>
                  <a:schemeClr val="accent6">
                    <a:lumMod val="50000"/>
                  </a:schemeClr>
                </a:solidFill>
                <a:latin typeface="Impact" pitchFamily="34" charset="0"/>
              </a:rPr>
              <a:t>Rs. </a:t>
            </a:r>
            <a:r>
              <a:rPr lang="en-US" sz="3600" dirty="0" smtClean="0">
                <a:solidFill>
                  <a:schemeClr val="accent6">
                    <a:lumMod val="50000"/>
                  </a:schemeClr>
                </a:solidFill>
                <a:latin typeface="Impact" pitchFamily="34" charset="0"/>
              </a:rPr>
              <a:t>4999/-</a:t>
            </a:r>
            <a:endParaRPr lang="en-US" sz="3600" dirty="0">
              <a:solidFill>
                <a:schemeClr val="accent6">
                  <a:lumMod val="50000"/>
                </a:schemeClr>
              </a:solidFill>
              <a:latin typeface="Impact" pitchFamily="34" charset="0"/>
            </a:endParaRPr>
          </a:p>
        </p:txBody>
      </p:sp>
      <p:sp>
        <p:nvSpPr>
          <p:cNvPr id="9" name="Rectangle 8"/>
          <p:cNvSpPr/>
          <p:nvPr/>
        </p:nvSpPr>
        <p:spPr>
          <a:xfrm>
            <a:off x="4459629" y="3244334"/>
            <a:ext cx="224742" cy="369332"/>
          </a:xfrm>
          <a:prstGeom prst="rect">
            <a:avLst/>
          </a:prstGeom>
        </p:spPr>
        <p:txBody>
          <a:bodyPr wrap="none">
            <a:spAutoFit/>
          </a:bodyPr>
          <a:lstStyle/>
          <a:p>
            <a:r>
              <a:rPr lang="en-IN" dirty="0">
                <a:latin typeface="Bahnschrift" pitchFamily="34" charset="0"/>
              </a:rPr>
              <a:t> </a:t>
            </a:r>
            <a:endParaRPr lang="en-IN" dirty="0"/>
          </a:p>
        </p:txBody>
      </p:sp>
      <p:pic>
        <p:nvPicPr>
          <p:cNvPr id="1026" name="Picture 2" descr="C:\Users\Lenovo\Desktop\Show Roo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983656"/>
            <a:ext cx="2128742" cy="16613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enovo\Desktop\EV Scooter.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1962737"/>
            <a:ext cx="2232248" cy="17919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enovo\Desktop\WhatsApp Image 2024-04-09 at 1.49.42 PM.jpe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19" b="100000" l="0" r="99218"/>
                    </a14:imgEffect>
                  </a14:imgLayer>
                </a14:imgProps>
              </a:ext>
              <a:ext uri="{28A0092B-C50C-407E-A947-70E740481C1C}">
                <a14:useLocalDpi xmlns:a14="http://schemas.microsoft.com/office/drawing/2010/main" val="0"/>
              </a:ext>
            </a:extLst>
          </a:blip>
          <a:srcRect/>
          <a:stretch>
            <a:fillRect/>
          </a:stretch>
        </p:blipFill>
        <p:spPr bwMode="auto">
          <a:xfrm>
            <a:off x="107504" y="4221088"/>
            <a:ext cx="2035125" cy="124528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7" descr="blob:https://web.whatsapp.com/05310622-c632-4e52-9a21-20daf6bce05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2" name="Picture 8"/>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219" l="0" r="99492"/>
                    </a14:imgEffect>
                  </a14:imgLayer>
                </a14:imgProps>
              </a:ext>
              <a:ext uri="{28A0092B-C50C-407E-A947-70E740481C1C}">
                <a14:useLocalDpi xmlns:a14="http://schemas.microsoft.com/office/drawing/2010/main" val="0"/>
              </a:ext>
            </a:extLst>
          </a:blip>
          <a:srcRect/>
          <a:stretch>
            <a:fillRect/>
          </a:stretch>
        </p:blipFill>
        <p:spPr bwMode="auto">
          <a:xfrm>
            <a:off x="7271467" y="4015538"/>
            <a:ext cx="1604269" cy="145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D:\Deepak Ji\logo adi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3307" y="125189"/>
            <a:ext cx="1080120" cy="1118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3"/>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2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childTnLst>
                          </p:cTn>
                        </p:par>
                        <p:par>
                          <p:cTn id="14" fill="hold">
                            <p:stCondLst>
                              <p:cond delay="4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500"/>
                                        <p:tgtEl>
                                          <p:spTgt spid="5"/>
                                        </p:tgtEl>
                                        <p:attrNameLst>
                                          <p:attrName>fillcolor</p:attrName>
                                        </p:attrNameLst>
                                      </p:cBhvr>
                                      <p:tavLst>
                                        <p:tav tm="0">
                                          <p:val>
                                            <p:clrVal>
                                              <a:schemeClr val="accent2"/>
                                            </p:clrVal>
                                          </p:val>
                                        </p:tav>
                                        <p:tav tm="50000">
                                          <p:val>
                                            <p:clrVal>
                                              <a:schemeClr val="hlink"/>
                                            </p:clrVal>
                                          </p:val>
                                        </p:tav>
                                      </p:tavLst>
                                    </p:anim>
                                    <p:set>
                                      <p:cBhvr>
                                        <p:cTn id="19" dur="50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txBox="1">
            <a:spLocks noChangeArrowheads="1"/>
          </p:cNvSpPr>
          <p:nvPr/>
        </p:nvSpPr>
        <p:spPr>
          <a:xfrm>
            <a:off x="2088770" y="718592"/>
            <a:ext cx="4643470" cy="838200"/>
          </a:xfrm>
          <a:prstGeom prst="rect">
            <a:avLst/>
          </a:prstGeom>
        </p:spPr>
        <p:txBody>
          <a:bodyPr/>
          <a:lstStyle/>
          <a:p>
            <a:pPr marL="742950" lvl="1" indent="-285750" algn="ctr">
              <a:lnSpc>
                <a:spcPct val="80000"/>
              </a:lnSpc>
              <a:defRPr/>
            </a:pPr>
            <a:r>
              <a:rPr lang="en-US" sz="3600" b="1" spc="300" dirty="0" smtClean="0">
                <a:effectLst>
                  <a:outerShdw blurRad="38100" dist="38100" dir="2700000" algn="tl">
                    <a:srgbClr val="000000">
                      <a:alpha val="43137"/>
                    </a:srgbClr>
                  </a:outerShdw>
                </a:effectLst>
              </a:rPr>
              <a:t>Member’s </a:t>
            </a:r>
            <a:r>
              <a:rPr lang="en-US" sz="3400" b="1" kern="0" dirty="0" smtClean="0">
                <a:effectLst>
                  <a:outerShdw blurRad="38100" dist="38100" dir="2700000" algn="tl">
                    <a:srgbClr val="000000">
                      <a:alpha val="43137"/>
                    </a:srgbClr>
                  </a:outerShdw>
                </a:effectLst>
                <a:latin typeface="+mn-lt"/>
              </a:rPr>
              <a:t>Benefits</a:t>
            </a:r>
          </a:p>
        </p:txBody>
      </p:sp>
      <p:sp>
        <p:nvSpPr>
          <p:cNvPr id="11" name="Rectangle 15"/>
          <p:cNvSpPr txBox="1">
            <a:spLocks noChangeArrowheads="1"/>
          </p:cNvSpPr>
          <p:nvPr/>
        </p:nvSpPr>
        <p:spPr>
          <a:xfrm>
            <a:off x="985996" y="1268760"/>
            <a:ext cx="8052160" cy="838200"/>
          </a:xfrm>
          <a:prstGeom prst="rect">
            <a:avLst/>
          </a:prstGeom>
        </p:spPr>
        <p:txBody>
          <a:bodyPr/>
          <a:lstStyle/>
          <a:p>
            <a:pPr marL="742950" lvl="1" indent="-285750">
              <a:lnSpc>
                <a:spcPct val="80000"/>
              </a:lnSpc>
              <a:defRPr/>
            </a:pPr>
            <a:endParaRPr lang="en-US" sz="3400" b="1" kern="0" dirty="0" smtClean="0">
              <a:solidFill>
                <a:schemeClr val="tx2">
                  <a:lumMod val="75000"/>
                </a:schemeClr>
              </a:solidFill>
              <a:effectLst>
                <a:outerShdw blurRad="38100" dist="38100" dir="2700000" algn="tl">
                  <a:srgbClr val="000000">
                    <a:alpha val="43137"/>
                  </a:srgbClr>
                </a:outerShdw>
              </a:effectLst>
              <a:latin typeface="+mn-lt"/>
            </a:endParaRPr>
          </a:p>
          <a:p>
            <a:pPr marL="742950" lvl="1" indent="-285750">
              <a:lnSpc>
                <a:spcPct val="80000"/>
              </a:lnSpc>
              <a:defRPr/>
            </a:pPr>
            <a:r>
              <a:rPr lang="en-US" sz="2800" b="1" kern="0" dirty="0" smtClean="0">
                <a:solidFill>
                  <a:schemeClr val="accent1">
                    <a:lumMod val="50000"/>
                  </a:schemeClr>
                </a:solidFill>
                <a:effectLst>
                  <a:outerShdw blurRad="38100" dist="38100" dir="2700000" algn="tl">
                    <a:srgbClr val="000000">
                      <a:alpha val="43137"/>
                    </a:srgbClr>
                  </a:outerShdw>
                </a:effectLst>
                <a:latin typeface="+mn-lt"/>
              </a:rPr>
              <a:t>Any Member Become a Business Owner</a:t>
            </a:r>
          </a:p>
          <a:p>
            <a:pPr marL="742950" lvl="1" indent="-285750">
              <a:lnSpc>
                <a:spcPct val="80000"/>
              </a:lnSpc>
              <a:defRPr/>
            </a:pPr>
            <a:endParaRPr lang="en-US" sz="2800" b="1" kern="0" dirty="0" smtClean="0">
              <a:solidFill>
                <a:schemeClr val="accent6">
                  <a:lumMod val="50000"/>
                </a:schemeClr>
              </a:solidFill>
              <a:effectLst>
                <a:outerShdw blurRad="38100" dist="38100" dir="2700000" algn="tl">
                  <a:srgbClr val="000000">
                    <a:alpha val="43137"/>
                  </a:srgbClr>
                </a:outerShdw>
              </a:effectLst>
            </a:endParaRPr>
          </a:p>
          <a:p>
            <a:pPr marL="742950" lvl="1" indent="-285750">
              <a:lnSpc>
                <a:spcPct val="80000"/>
              </a:lnSpc>
              <a:defRPr/>
            </a:pPr>
            <a:r>
              <a:rPr lang="en-US" sz="2800" b="1" kern="0" dirty="0" smtClean="0">
                <a:solidFill>
                  <a:schemeClr val="accent6">
                    <a:lumMod val="50000"/>
                  </a:schemeClr>
                </a:solidFill>
                <a:effectLst>
                  <a:outerShdw blurRad="38100" dist="38100" dir="2700000" algn="tl">
                    <a:srgbClr val="000000">
                      <a:alpha val="43137"/>
                    </a:srgbClr>
                  </a:outerShdw>
                </a:effectLst>
              </a:rPr>
              <a:t>          </a:t>
            </a:r>
            <a:endParaRPr lang="en-US" sz="2800" b="1" kern="0" dirty="0">
              <a:solidFill>
                <a:schemeClr val="accent6">
                  <a:lumMod val="50000"/>
                </a:schemeClr>
              </a:solidFill>
              <a:effectLst>
                <a:outerShdw blurRad="38100" dist="38100" dir="2700000" algn="tl">
                  <a:srgbClr val="000000">
                    <a:alpha val="43137"/>
                  </a:srgbClr>
                </a:outerShdw>
              </a:effectLst>
            </a:endParaRPr>
          </a:p>
          <a:p>
            <a:pPr marL="742950" lvl="1" indent="-285750">
              <a:lnSpc>
                <a:spcPct val="80000"/>
              </a:lnSpc>
              <a:defRPr/>
            </a:pPr>
            <a:r>
              <a:rPr lang="en-US" sz="2800" b="1" kern="0" dirty="0" smtClean="0">
                <a:solidFill>
                  <a:schemeClr val="accent6">
                    <a:lumMod val="50000"/>
                  </a:schemeClr>
                </a:solidFill>
                <a:effectLst>
                  <a:outerShdw blurRad="38100" dist="38100" dir="2700000" algn="tl">
                    <a:srgbClr val="000000">
                      <a:alpha val="43137"/>
                    </a:srgbClr>
                  </a:outerShdw>
                </a:effectLst>
              </a:rPr>
              <a:t>          </a:t>
            </a:r>
          </a:p>
          <a:p>
            <a:pPr marL="742950" lvl="1" indent="-285750">
              <a:lnSpc>
                <a:spcPct val="80000"/>
              </a:lnSpc>
              <a:defRPr/>
            </a:pPr>
            <a:r>
              <a:rPr lang="en-US" sz="2800" b="1" kern="0" dirty="0" smtClean="0">
                <a:solidFill>
                  <a:schemeClr val="accent6">
                    <a:lumMod val="50000"/>
                  </a:schemeClr>
                </a:solidFill>
                <a:effectLst>
                  <a:outerShdw blurRad="38100" dist="38100" dir="2700000" algn="tl">
                    <a:srgbClr val="000000">
                      <a:alpha val="43137"/>
                    </a:srgbClr>
                  </a:outerShdw>
                </a:effectLst>
              </a:rPr>
              <a:t>          Cash Back &amp; B.D.F Up to 11 </a:t>
            </a:r>
            <a:r>
              <a:rPr lang="en-US" sz="2800" b="1" kern="0" dirty="0" err="1" smtClean="0">
                <a:solidFill>
                  <a:schemeClr val="accent6">
                    <a:lumMod val="50000"/>
                  </a:schemeClr>
                </a:solidFill>
                <a:effectLst>
                  <a:outerShdw blurRad="38100" dist="38100" dir="2700000" algn="tl">
                    <a:srgbClr val="000000">
                      <a:alpha val="43137"/>
                    </a:srgbClr>
                  </a:outerShdw>
                </a:effectLst>
              </a:rPr>
              <a:t>th</a:t>
            </a:r>
            <a:r>
              <a:rPr lang="en-US" sz="2800" b="1" kern="0" dirty="0" smtClean="0">
                <a:solidFill>
                  <a:schemeClr val="accent6">
                    <a:lumMod val="50000"/>
                  </a:schemeClr>
                </a:solidFill>
                <a:effectLst>
                  <a:outerShdw blurRad="38100" dist="38100" dir="2700000" algn="tl">
                    <a:srgbClr val="000000">
                      <a:alpha val="43137"/>
                    </a:srgbClr>
                  </a:outerShdw>
                </a:effectLst>
              </a:rPr>
              <a:t> Level</a:t>
            </a:r>
            <a:endParaRPr lang="en-US" sz="2800" b="1" kern="0" dirty="0" smtClean="0">
              <a:solidFill>
                <a:srgbClr val="FF0000"/>
              </a:solidFill>
              <a:effectLst>
                <a:outerShdw blurRad="38100" dist="38100" dir="2700000" algn="tl">
                  <a:srgbClr val="000000">
                    <a:alpha val="43137"/>
                  </a:srgbClr>
                </a:outerShdw>
              </a:effectLst>
            </a:endParaRPr>
          </a:p>
          <a:p>
            <a:pPr marL="742950" lvl="1" indent="-285750">
              <a:lnSpc>
                <a:spcPct val="80000"/>
              </a:lnSpc>
              <a:defRPr/>
            </a:pPr>
            <a:endParaRPr lang="en-US" sz="2800" b="1" kern="0" dirty="0" smtClean="0">
              <a:solidFill>
                <a:srgbClr val="C00000"/>
              </a:solidFill>
              <a:effectLst>
                <a:outerShdw blurRad="38100" dist="38100" dir="2700000" algn="tl">
                  <a:srgbClr val="000000">
                    <a:alpha val="43137"/>
                  </a:srgbClr>
                </a:outerShdw>
              </a:effectLst>
              <a:latin typeface="+mn-lt"/>
            </a:endParaRPr>
          </a:p>
          <a:p>
            <a:pPr marL="742950" lvl="1" indent="-285750">
              <a:lnSpc>
                <a:spcPct val="80000"/>
              </a:lnSpc>
              <a:defRPr/>
            </a:pPr>
            <a:r>
              <a:rPr lang="en-US" sz="2800" b="1" kern="0" dirty="0" smtClean="0">
                <a:solidFill>
                  <a:srgbClr val="C00000"/>
                </a:solidFill>
                <a:effectLst>
                  <a:outerShdw blurRad="38100" dist="38100" dir="2700000" algn="tl">
                    <a:srgbClr val="000000">
                      <a:alpha val="43137"/>
                    </a:srgbClr>
                  </a:outerShdw>
                </a:effectLst>
                <a:latin typeface="+mn-lt"/>
              </a:rPr>
              <a:t>          </a:t>
            </a:r>
            <a:r>
              <a:rPr lang="en-US" sz="2800" b="1" kern="0" dirty="0" smtClean="0">
                <a:solidFill>
                  <a:schemeClr val="bg2">
                    <a:lumMod val="50000"/>
                  </a:schemeClr>
                </a:solidFill>
                <a:effectLst>
                  <a:outerShdw blurRad="38100" dist="38100" dir="2700000" algn="tl">
                    <a:srgbClr val="000000">
                      <a:alpha val="43137"/>
                    </a:srgbClr>
                  </a:outerShdw>
                </a:effectLst>
                <a:latin typeface="+mn-lt"/>
              </a:rPr>
              <a:t>Regular Bonus 300/-  to 3000/- Daily</a:t>
            </a:r>
          </a:p>
          <a:p>
            <a:pPr marL="742950" lvl="1" indent="-285750">
              <a:lnSpc>
                <a:spcPct val="80000"/>
              </a:lnSpc>
              <a:defRPr/>
            </a:pPr>
            <a:endParaRPr lang="en-US" sz="2800" b="1" kern="0" dirty="0" smtClean="0">
              <a:solidFill>
                <a:srgbClr val="FFFF00"/>
              </a:solidFill>
              <a:effectLst>
                <a:outerShdw blurRad="38100" dist="38100" dir="2700000" algn="tl">
                  <a:srgbClr val="000000">
                    <a:alpha val="43137"/>
                  </a:srgbClr>
                </a:outerShdw>
              </a:effectLst>
            </a:endParaRPr>
          </a:p>
          <a:p>
            <a:pPr marL="742950" lvl="1" indent="-285750">
              <a:lnSpc>
                <a:spcPct val="80000"/>
              </a:lnSpc>
              <a:defRPr/>
            </a:pPr>
            <a:r>
              <a:rPr lang="en-US" sz="2800" b="1" kern="0" dirty="0" smtClean="0">
                <a:solidFill>
                  <a:srgbClr val="C00000"/>
                </a:solidFill>
                <a:effectLst>
                  <a:outerShdw blurRad="38100" dist="38100" dir="2700000" algn="tl">
                    <a:srgbClr val="000000">
                      <a:alpha val="43137"/>
                    </a:srgbClr>
                  </a:outerShdw>
                </a:effectLst>
                <a:latin typeface="+mn-lt"/>
              </a:rPr>
              <a:t>          </a:t>
            </a:r>
            <a:r>
              <a:rPr lang="en-US" sz="2800" b="1" kern="0" dirty="0" smtClean="0">
                <a:solidFill>
                  <a:srgbClr val="FF0000"/>
                </a:solidFill>
                <a:effectLst>
                  <a:outerShdw blurRad="38100" dist="38100" dir="2700000" algn="tl">
                    <a:srgbClr val="000000">
                      <a:alpha val="43137"/>
                    </a:srgbClr>
                  </a:outerShdw>
                </a:effectLst>
                <a:latin typeface="+mn-lt"/>
              </a:rPr>
              <a:t>Attractive rewards on Rank Achievement</a:t>
            </a:r>
          </a:p>
          <a:p>
            <a:pPr marL="742950" lvl="1" indent="-285750">
              <a:lnSpc>
                <a:spcPct val="80000"/>
              </a:lnSpc>
              <a:defRPr/>
            </a:pPr>
            <a:endParaRPr lang="en-US" sz="2800" b="1" kern="0" dirty="0" smtClean="0">
              <a:solidFill>
                <a:srgbClr val="C00000"/>
              </a:solidFill>
              <a:effectLst>
                <a:outerShdw blurRad="38100" dist="38100" dir="2700000" algn="tl">
                  <a:srgbClr val="000000">
                    <a:alpha val="43137"/>
                  </a:srgbClr>
                </a:outerShdw>
              </a:effectLst>
            </a:endParaRPr>
          </a:p>
          <a:p>
            <a:pPr marL="742950" lvl="1" indent="-285750">
              <a:lnSpc>
                <a:spcPct val="80000"/>
              </a:lnSpc>
              <a:defRPr/>
            </a:pPr>
            <a:r>
              <a:rPr lang="en-US" sz="2800" b="1" kern="0" dirty="0" smtClean="0">
                <a:solidFill>
                  <a:srgbClr val="002060"/>
                </a:solidFill>
                <a:effectLst>
                  <a:outerShdw blurRad="38100" dist="38100" dir="2700000" algn="tl">
                    <a:srgbClr val="000000">
                      <a:alpha val="43137"/>
                    </a:srgbClr>
                  </a:outerShdw>
                </a:effectLst>
              </a:rPr>
              <a:t>          Avail Atomy Global E.V Showroom  </a:t>
            </a:r>
          </a:p>
          <a:p>
            <a:pPr marL="742950" lvl="1" indent="-285750">
              <a:lnSpc>
                <a:spcPct val="80000"/>
              </a:lnSpc>
              <a:defRPr/>
            </a:pPr>
            <a:endParaRPr lang="en-US" sz="2800" b="1" kern="0" dirty="0">
              <a:solidFill>
                <a:srgbClr val="002060"/>
              </a:solidFill>
              <a:effectLst>
                <a:outerShdw blurRad="38100" dist="38100" dir="2700000" algn="tl">
                  <a:srgbClr val="000000">
                    <a:alpha val="43137"/>
                  </a:srgbClr>
                </a:outerShdw>
              </a:effectLst>
              <a:latin typeface="+mn-lt"/>
            </a:endParaRPr>
          </a:p>
          <a:p>
            <a:pPr marL="742950" lvl="1" indent="-285750">
              <a:lnSpc>
                <a:spcPct val="80000"/>
              </a:lnSpc>
              <a:defRPr/>
            </a:pPr>
            <a:r>
              <a:rPr lang="en-US" sz="2800" b="1" kern="0" dirty="0" smtClean="0">
                <a:solidFill>
                  <a:srgbClr val="002060"/>
                </a:solidFill>
                <a:effectLst>
                  <a:outerShdw blurRad="38100" dist="38100" dir="2700000" algn="tl">
                    <a:srgbClr val="000000">
                      <a:alpha val="43137"/>
                    </a:srgbClr>
                  </a:outerShdw>
                </a:effectLst>
              </a:rPr>
              <a:t>          </a:t>
            </a:r>
            <a:r>
              <a:rPr lang="en-US" sz="2800" b="1" kern="0" dirty="0" smtClean="0">
                <a:solidFill>
                  <a:srgbClr val="FF0000"/>
                </a:solidFill>
                <a:effectLst>
                  <a:outerShdw blurRad="38100" dist="38100" dir="2700000" algn="tl">
                    <a:srgbClr val="000000">
                      <a:alpha val="43137"/>
                    </a:srgbClr>
                  </a:outerShdw>
                </a:effectLst>
                <a:latin typeface="+mn-lt"/>
              </a:rPr>
              <a:t>Retirement</a:t>
            </a:r>
            <a:endParaRPr lang="en-US" sz="2800" b="1" kern="0" dirty="0">
              <a:solidFill>
                <a:srgbClr val="FF0000"/>
              </a:solidFill>
              <a:effectLst>
                <a:outerShdw blurRad="38100" dist="38100" dir="2700000" algn="tl">
                  <a:srgbClr val="000000">
                    <a:alpha val="43137"/>
                  </a:srgbClr>
                </a:outerShdw>
              </a:effectLst>
              <a:latin typeface="+mn-lt"/>
            </a:endParaRPr>
          </a:p>
        </p:txBody>
      </p:sp>
      <p:sp>
        <p:nvSpPr>
          <p:cNvPr id="6" name="Right Arrow 5"/>
          <p:cNvSpPr/>
          <p:nvPr/>
        </p:nvSpPr>
        <p:spPr>
          <a:xfrm>
            <a:off x="1000100" y="30689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  </a:t>
            </a:r>
            <a:endParaRPr lang="en-IN" dirty="0"/>
          </a:p>
        </p:txBody>
      </p:sp>
      <p:sp>
        <p:nvSpPr>
          <p:cNvPr id="7" name="Right Arrow 6"/>
          <p:cNvSpPr/>
          <p:nvPr/>
        </p:nvSpPr>
        <p:spPr>
          <a:xfrm>
            <a:off x="1000100" y="37364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ight Arrow 8"/>
          <p:cNvSpPr/>
          <p:nvPr/>
        </p:nvSpPr>
        <p:spPr>
          <a:xfrm>
            <a:off x="1000100" y="43845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ight Arrow 9"/>
          <p:cNvSpPr/>
          <p:nvPr/>
        </p:nvSpPr>
        <p:spPr>
          <a:xfrm>
            <a:off x="1000100" y="50851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ight Arrow 11"/>
          <p:cNvSpPr/>
          <p:nvPr/>
        </p:nvSpPr>
        <p:spPr>
          <a:xfrm>
            <a:off x="1000100" y="57332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 name="Picture 2" descr="D:\Deepak Ji\logo adi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080120" cy="1118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additive="base">
                                        <p:cTn id="31" dur="500" fill="hold"/>
                                        <p:tgtEl>
                                          <p:spTgt spid="1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 calcmode="lin" valueType="num">
                                      <p:cBhvr additive="base">
                                        <p:cTn id="37" dur="500" fill="hold"/>
                                        <p:tgtEl>
                                          <p:spTgt spid="11">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anim calcmode="lin" valueType="num">
                                      <p:cBhvr additive="base">
                                        <p:cTn id="43" dur="500" fill="hold"/>
                                        <p:tgtEl>
                                          <p:spTgt spid="11">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11">
                                            <p:txEl>
                                              <p:pRg st="11" end="11"/>
                                            </p:txEl>
                                          </p:spTgt>
                                        </p:tgtEl>
                                        <p:attrNameLst>
                                          <p:attrName>style.visibility</p:attrName>
                                        </p:attrNameLst>
                                      </p:cBhvr>
                                      <p:to>
                                        <p:strVal val="visible"/>
                                      </p:to>
                                    </p:set>
                                    <p:anim calcmode="lin" valueType="num">
                                      <p:cBhvr additive="base">
                                        <p:cTn id="49" dur="500" fill="hold"/>
                                        <p:tgtEl>
                                          <p:spTgt spid="11">
                                            <p:txEl>
                                              <p:pRg st="11" end="1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nodeType="clickEffect">
                                  <p:stCondLst>
                                    <p:cond delay="0"/>
                                  </p:stCondLst>
                                  <p:childTnLst>
                                    <p:set>
                                      <p:cBhvr>
                                        <p:cTn id="54" dur="1" fill="hold">
                                          <p:stCondLst>
                                            <p:cond delay="0"/>
                                          </p:stCondLst>
                                        </p:cTn>
                                        <p:tgtEl>
                                          <p:spTgt spid="11">
                                            <p:txEl>
                                              <p:pRg st="13" end="13"/>
                                            </p:txEl>
                                          </p:spTgt>
                                        </p:tgtEl>
                                        <p:attrNameLst>
                                          <p:attrName>style.visibility</p:attrName>
                                        </p:attrNameLst>
                                      </p:cBhvr>
                                      <p:to>
                                        <p:strVal val="visible"/>
                                      </p:to>
                                    </p:set>
                                    <p:anim calcmode="lin" valueType="num">
                                      <p:cBhvr additive="base">
                                        <p:cTn id="55" dur="500" fill="hold"/>
                                        <p:tgtEl>
                                          <p:spTgt spid="11">
                                            <p:txEl>
                                              <p:pRg st="13" end="1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miley Face 4"/>
          <p:cNvSpPr/>
          <p:nvPr/>
        </p:nvSpPr>
        <p:spPr>
          <a:xfrm>
            <a:off x="3214678" y="1571612"/>
            <a:ext cx="404813" cy="40481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solidFill>
                <a:srgbClr val="FF0000"/>
              </a:solidFill>
            </a:endParaRPr>
          </a:p>
        </p:txBody>
      </p:sp>
      <p:cxnSp>
        <p:nvCxnSpPr>
          <p:cNvPr id="6" name="Straight Arrow Connector 5"/>
          <p:cNvCxnSpPr/>
          <p:nvPr/>
        </p:nvCxnSpPr>
        <p:spPr>
          <a:xfrm rot="5400000">
            <a:off x="1906571" y="1214422"/>
            <a:ext cx="307975" cy="3079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Smiley Face 6"/>
          <p:cNvSpPr/>
          <p:nvPr/>
        </p:nvSpPr>
        <p:spPr>
          <a:xfrm>
            <a:off x="1523981" y="1571612"/>
            <a:ext cx="404813" cy="40481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solidFill>
                <a:srgbClr val="FF0000"/>
              </a:solidFill>
            </a:endParaRPr>
          </a:p>
        </p:txBody>
      </p:sp>
      <p:sp>
        <p:nvSpPr>
          <p:cNvPr id="8" name="Smiley Face 7"/>
          <p:cNvSpPr/>
          <p:nvPr/>
        </p:nvSpPr>
        <p:spPr>
          <a:xfrm>
            <a:off x="2357423" y="857232"/>
            <a:ext cx="404812" cy="40481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solidFill>
                <a:srgbClr val="FF0000"/>
              </a:solidFill>
            </a:endParaRPr>
          </a:p>
        </p:txBody>
      </p:sp>
      <p:cxnSp>
        <p:nvCxnSpPr>
          <p:cNvPr id="9" name="Straight Arrow Connector 8"/>
          <p:cNvCxnSpPr/>
          <p:nvPr/>
        </p:nvCxnSpPr>
        <p:spPr>
          <a:xfrm>
            <a:off x="2906703" y="1214422"/>
            <a:ext cx="307975" cy="3079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rot="16200000" flipH="1">
            <a:off x="2112553" y="1792666"/>
            <a:ext cx="894550" cy="23815"/>
          </a:xfrm>
          <a:prstGeom prst="line">
            <a:avLst/>
          </a:prstGeom>
          <a:ln>
            <a:prstDash val="sysDot"/>
          </a:ln>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640060" y="2853978"/>
            <a:ext cx="7820372" cy="1877437"/>
          </a:xfrm>
          <a:prstGeom prst="rect">
            <a:avLst/>
          </a:prstGeom>
          <a:noFill/>
        </p:spPr>
        <p:txBody>
          <a:bodyPr wrap="square" rtlCol="0">
            <a:spAutoFit/>
          </a:bodyPr>
          <a:lstStyle/>
          <a:p>
            <a:pPr algn="ctr"/>
            <a:r>
              <a:rPr lang="en-US" sz="2800" b="1" i="1" dirty="0" smtClean="0"/>
              <a:t>First </a:t>
            </a:r>
            <a:r>
              <a:rPr lang="en-US" sz="2800" b="1" i="1" dirty="0" smtClean="0"/>
              <a:t>Regular Bonus</a:t>
            </a:r>
            <a:endParaRPr lang="en-US" sz="2800" b="1" i="1" dirty="0" smtClean="0"/>
          </a:p>
          <a:p>
            <a:pPr algn="ctr"/>
            <a:r>
              <a:rPr lang="en-US" sz="2400" b="1" dirty="0" smtClean="0"/>
              <a:t>1 : 2 = </a:t>
            </a:r>
            <a:r>
              <a:rPr lang="en-US" sz="2400" b="1" dirty="0" err="1" smtClean="0"/>
              <a:t>Rs</a:t>
            </a:r>
            <a:r>
              <a:rPr lang="en-US" sz="2400" b="1" dirty="0" smtClean="0"/>
              <a:t>. 300/- OR  2 : </a:t>
            </a:r>
            <a:r>
              <a:rPr lang="en-US" sz="2400" b="1" dirty="0"/>
              <a:t>1 </a:t>
            </a:r>
            <a:r>
              <a:rPr lang="en-US" sz="2400" b="1" dirty="0" err="1"/>
              <a:t>Rs</a:t>
            </a:r>
            <a:r>
              <a:rPr lang="en-US" sz="2400" b="1" dirty="0"/>
              <a:t>. 300/- </a:t>
            </a:r>
            <a:endParaRPr lang="en-US" sz="2400" b="1" dirty="0" smtClean="0"/>
          </a:p>
          <a:p>
            <a:pPr algn="ctr"/>
            <a:r>
              <a:rPr lang="en-US" sz="2000" dirty="0" smtClean="0"/>
              <a:t>After First Bonus 1 : 1 = </a:t>
            </a:r>
            <a:r>
              <a:rPr lang="en-US" sz="2000" dirty="0" err="1" smtClean="0"/>
              <a:t>Rs</a:t>
            </a:r>
            <a:r>
              <a:rPr lang="en-US" sz="2000" dirty="0" smtClean="0"/>
              <a:t>. 300/- Unlimited Depth</a:t>
            </a:r>
          </a:p>
          <a:p>
            <a:pPr algn="ctr"/>
            <a:r>
              <a:rPr lang="en-US" sz="2000" dirty="0" smtClean="0"/>
              <a:t>2 Direct Sponsor is Compulsory </a:t>
            </a:r>
          </a:p>
          <a:p>
            <a:pPr algn="ctr"/>
            <a:r>
              <a:rPr lang="en-US" sz="2400" dirty="0" smtClean="0">
                <a:solidFill>
                  <a:schemeClr val="bg1"/>
                </a:solidFill>
              </a:rPr>
              <a:t>      </a:t>
            </a:r>
            <a:endParaRPr lang="en-US" sz="2400" dirty="0">
              <a:solidFill>
                <a:schemeClr val="bg1"/>
              </a:solidFill>
            </a:endParaRPr>
          </a:p>
        </p:txBody>
      </p:sp>
      <p:sp>
        <p:nvSpPr>
          <p:cNvPr id="16" name="Smiley Face 15"/>
          <p:cNvSpPr/>
          <p:nvPr/>
        </p:nvSpPr>
        <p:spPr>
          <a:xfrm>
            <a:off x="6643702" y="857232"/>
            <a:ext cx="404812" cy="40481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solidFill>
                <a:srgbClr val="FF0000"/>
              </a:solidFill>
            </a:endParaRPr>
          </a:p>
        </p:txBody>
      </p:sp>
      <p:cxnSp>
        <p:nvCxnSpPr>
          <p:cNvPr id="17" name="Straight Arrow Connector 16"/>
          <p:cNvCxnSpPr/>
          <p:nvPr/>
        </p:nvCxnSpPr>
        <p:spPr>
          <a:xfrm rot="5400000">
            <a:off x="6215074" y="1285860"/>
            <a:ext cx="307975" cy="3079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7215206" y="1214422"/>
            <a:ext cx="307975" cy="3079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Smiley Face 18"/>
          <p:cNvSpPr/>
          <p:nvPr/>
        </p:nvSpPr>
        <p:spPr>
          <a:xfrm>
            <a:off x="5810261" y="1571612"/>
            <a:ext cx="404813" cy="40481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solidFill>
                <a:srgbClr val="FF0000"/>
              </a:solidFill>
            </a:endParaRPr>
          </a:p>
        </p:txBody>
      </p:sp>
      <p:sp>
        <p:nvSpPr>
          <p:cNvPr id="20" name="Smiley Face 19"/>
          <p:cNvSpPr/>
          <p:nvPr/>
        </p:nvSpPr>
        <p:spPr>
          <a:xfrm>
            <a:off x="7524773" y="1571612"/>
            <a:ext cx="404813" cy="40481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solidFill>
                <a:srgbClr val="FF0000"/>
              </a:solidFill>
            </a:endParaRPr>
          </a:p>
        </p:txBody>
      </p:sp>
      <p:cxnSp>
        <p:nvCxnSpPr>
          <p:cNvPr id="21" name="Straight Connector 20"/>
          <p:cNvCxnSpPr/>
          <p:nvPr/>
        </p:nvCxnSpPr>
        <p:spPr>
          <a:xfrm rot="5400000">
            <a:off x="6357156" y="1856570"/>
            <a:ext cx="1000132" cy="1588"/>
          </a:xfrm>
          <a:prstGeom prst="line">
            <a:avLst/>
          </a:prstGeom>
          <a:ln>
            <a:prstDash val="sysDot"/>
          </a:ln>
        </p:spPr>
        <p:style>
          <a:lnRef idx="3">
            <a:schemeClr val="accent6"/>
          </a:lnRef>
          <a:fillRef idx="0">
            <a:schemeClr val="accent6"/>
          </a:fillRef>
          <a:effectRef idx="2">
            <a:schemeClr val="accent6"/>
          </a:effectRef>
          <a:fontRef idx="minor">
            <a:schemeClr val="tx1"/>
          </a:fontRef>
        </p:style>
      </p:cxnSp>
      <p:sp>
        <p:nvSpPr>
          <p:cNvPr id="22" name="Rectangle 21"/>
          <p:cNvSpPr/>
          <p:nvPr/>
        </p:nvSpPr>
        <p:spPr>
          <a:xfrm>
            <a:off x="1979712" y="214290"/>
            <a:ext cx="4956806" cy="510909"/>
          </a:xfrm>
          <a:prstGeom prst="rect">
            <a:avLst/>
          </a:prstGeom>
        </p:spPr>
        <p:txBody>
          <a:bodyPr wrap="none">
            <a:spAutoFit/>
          </a:bodyPr>
          <a:lstStyle/>
          <a:p>
            <a:pPr marL="742950" lvl="1" indent="-285750">
              <a:lnSpc>
                <a:spcPct val="80000"/>
              </a:lnSpc>
              <a:defRPr/>
            </a:pPr>
            <a:r>
              <a:rPr lang="en-US" sz="3400" b="1" kern="0" dirty="0" smtClean="0">
                <a:solidFill>
                  <a:schemeClr val="bg2">
                    <a:lumMod val="25000"/>
                  </a:schemeClr>
                </a:solidFill>
                <a:effectLst>
                  <a:outerShdw blurRad="38100" dist="38100" dir="2700000" algn="tl">
                    <a:srgbClr val="000000">
                      <a:alpha val="43137"/>
                    </a:srgbClr>
                  </a:outerShdw>
                </a:effectLst>
              </a:rPr>
              <a:t>Map of </a:t>
            </a:r>
            <a:r>
              <a:rPr lang="en-US" sz="3400" b="1" kern="0" dirty="0" smtClean="0">
                <a:solidFill>
                  <a:schemeClr val="bg2">
                    <a:lumMod val="25000"/>
                  </a:schemeClr>
                </a:solidFill>
                <a:effectLst>
                  <a:outerShdw blurRad="38100" dist="38100" dir="2700000" algn="tl">
                    <a:srgbClr val="000000">
                      <a:alpha val="43137"/>
                    </a:srgbClr>
                  </a:outerShdw>
                </a:effectLst>
              </a:rPr>
              <a:t>General Income</a:t>
            </a:r>
            <a:endParaRPr lang="en-US" sz="3400" b="1" kern="0" dirty="0" smtClean="0">
              <a:solidFill>
                <a:schemeClr val="bg2">
                  <a:lumMod val="25000"/>
                </a:schemeClr>
              </a:solidFill>
              <a:effectLst>
                <a:outerShdw blurRad="38100" dist="38100" dir="2700000" algn="tl">
                  <a:srgbClr val="000000">
                    <a:alpha val="43137"/>
                  </a:srgbClr>
                </a:outerShdw>
              </a:effectLst>
            </a:endParaRPr>
          </a:p>
        </p:txBody>
      </p:sp>
      <p:sp>
        <p:nvSpPr>
          <p:cNvPr id="24" name="TextBox 23"/>
          <p:cNvSpPr txBox="1"/>
          <p:nvPr/>
        </p:nvSpPr>
        <p:spPr>
          <a:xfrm>
            <a:off x="1043608" y="5661248"/>
            <a:ext cx="705678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IN" dirty="0" smtClean="0">
                <a:solidFill>
                  <a:srgbClr val="FF0000"/>
                </a:solidFill>
                <a:latin typeface="Arial Rounded MT Bold" pitchFamily="34" charset="0"/>
              </a:rPr>
              <a:t>Daily Income :  10 X 300 = 3000/-</a:t>
            </a:r>
          </a:p>
          <a:p>
            <a:pPr algn="ctr"/>
            <a:r>
              <a:rPr lang="en-IN" dirty="0" smtClean="0">
                <a:solidFill>
                  <a:srgbClr val="FF0000"/>
                </a:solidFill>
                <a:latin typeface="Arial Rounded MT Bold" pitchFamily="34" charset="0"/>
              </a:rPr>
              <a:t>                  Monthly Income : </a:t>
            </a:r>
            <a:r>
              <a:rPr lang="en-IN" dirty="0" smtClean="0">
                <a:solidFill>
                  <a:srgbClr val="FF0000"/>
                </a:solidFill>
                <a:latin typeface="Arial Rounded MT Bold" pitchFamily="34" charset="0"/>
              </a:rPr>
              <a:t>30 </a:t>
            </a:r>
            <a:r>
              <a:rPr lang="en-IN" dirty="0">
                <a:solidFill>
                  <a:srgbClr val="FF0000"/>
                </a:solidFill>
                <a:latin typeface="Arial Rounded MT Bold" pitchFamily="34" charset="0"/>
              </a:rPr>
              <a:t>X</a:t>
            </a:r>
            <a:r>
              <a:rPr lang="en-IN" dirty="0" smtClean="0">
                <a:solidFill>
                  <a:srgbClr val="FF0000"/>
                </a:solidFill>
                <a:latin typeface="Arial Rounded MT Bold" pitchFamily="34" charset="0"/>
              </a:rPr>
              <a:t> 3000 = Rs.90,000/-</a:t>
            </a:r>
          </a:p>
          <a:p>
            <a:pPr algn="ctr"/>
            <a:r>
              <a:rPr lang="en-IN" dirty="0" smtClean="0">
                <a:solidFill>
                  <a:srgbClr val="FF0000"/>
                </a:solidFill>
                <a:latin typeface="Arial Rounded MT Bold" pitchFamily="34" charset="0"/>
              </a:rPr>
              <a:t>Deduction on all income : TDS-5%, Admin Charge- 5% </a:t>
            </a:r>
            <a:endParaRPr lang="en-US" cap="all" dirty="0">
              <a:ln/>
              <a:solidFill>
                <a:srgbClr val="FF0000"/>
              </a:solidFill>
              <a:effectLst>
                <a:reflection blurRad="10000" stA="55000" endPos="48000" dist="500" dir="5400000" sy="-100000" algn="bl" rotWithShape="0"/>
              </a:effectLst>
              <a:latin typeface="Arial Rounded MT Bold" pitchFamily="34" charset="0"/>
              <a:ea typeface="GungsuhChe" pitchFamily="49" charset="-127"/>
            </a:endParaRPr>
          </a:p>
        </p:txBody>
      </p:sp>
      <p:sp>
        <p:nvSpPr>
          <p:cNvPr id="27" name="Smiley Face 26"/>
          <p:cNvSpPr/>
          <p:nvPr/>
        </p:nvSpPr>
        <p:spPr>
          <a:xfrm>
            <a:off x="3927466" y="2337693"/>
            <a:ext cx="404813" cy="40481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solidFill>
                <a:srgbClr val="FF0000"/>
              </a:solidFill>
            </a:endParaRPr>
          </a:p>
        </p:txBody>
      </p:sp>
      <p:sp>
        <p:nvSpPr>
          <p:cNvPr id="29" name="Smiley Face 28"/>
          <p:cNvSpPr/>
          <p:nvPr/>
        </p:nvSpPr>
        <p:spPr>
          <a:xfrm>
            <a:off x="5097473" y="2355622"/>
            <a:ext cx="404813" cy="40481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solidFill>
                <a:srgbClr val="FF0000"/>
              </a:solidFill>
            </a:endParaRPr>
          </a:p>
        </p:txBody>
      </p:sp>
      <p:cxnSp>
        <p:nvCxnSpPr>
          <p:cNvPr id="30" name="Straight Arrow Connector 29"/>
          <p:cNvCxnSpPr/>
          <p:nvPr/>
        </p:nvCxnSpPr>
        <p:spPr>
          <a:xfrm>
            <a:off x="3619491" y="1988839"/>
            <a:ext cx="307975" cy="3079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rot="5400000">
            <a:off x="5502286" y="1988838"/>
            <a:ext cx="307975" cy="3079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Rounded Rectangle 1"/>
          <p:cNvSpPr/>
          <p:nvPr/>
        </p:nvSpPr>
        <p:spPr>
          <a:xfrm>
            <a:off x="1142406" y="4509120"/>
            <a:ext cx="6885978" cy="10081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solidFill>
                  <a:srgbClr val="002060"/>
                </a:solidFill>
                <a:latin typeface="Algerian" pitchFamily="82" charset="0"/>
              </a:rPr>
              <a:t>Daily </a:t>
            </a:r>
            <a:r>
              <a:rPr lang="en-US" sz="3200" dirty="0" err="1" smtClean="0">
                <a:solidFill>
                  <a:srgbClr val="002060"/>
                </a:solidFill>
                <a:latin typeface="Algerian" pitchFamily="82" charset="0"/>
              </a:rPr>
              <a:t>Caping</a:t>
            </a:r>
            <a:r>
              <a:rPr lang="en-US" sz="3200" dirty="0" smtClean="0">
                <a:solidFill>
                  <a:srgbClr val="002060"/>
                </a:solidFill>
                <a:latin typeface="Algerian" pitchFamily="82" charset="0"/>
              </a:rPr>
              <a:t> :-  10 Pairs</a:t>
            </a:r>
          </a:p>
          <a:p>
            <a:pPr algn="ctr"/>
            <a:r>
              <a:rPr lang="en-US" sz="2800" dirty="0" smtClean="0">
                <a:solidFill>
                  <a:srgbClr val="002060"/>
                </a:solidFill>
                <a:latin typeface="Algerian" pitchFamily="82" charset="0"/>
              </a:rPr>
              <a:t>Daily CLOSING WEEKLY PAYOUT </a:t>
            </a:r>
            <a:endParaRPr lang="en-IN" sz="2800" dirty="0">
              <a:solidFill>
                <a:srgbClr val="002060"/>
              </a:solidFill>
              <a:latin typeface="Algerian" pitchFamily="82" charset="0"/>
            </a:endParaRPr>
          </a:p>
        </p:txBody>
      </p:sp>
      <p:pic>
        <p:nvPicPr>
          <p:cNvPr id="25" name="Picture 2" descr="D:\Deepak Ji\logo ad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16" y="165976"/>
            <a:ext cx="1080120" cy="1118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par>
                                <p:cTn id="18" presetID="9"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9"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0-#ppt_h/2"/>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0-#ppt_h/2"/>
                                          </p:val>
                                        </p:tav>
                                        <p:tav tm="100000">
                                          <p:val>
                                            <p:strVal val="#ppt_y"/>
                                          </p:val>
                                        </p:tav>
                                      </p:tavLst>
                                    </p:anim>
                                  </p:childTnLst>
                                </p:cTn>
                              </p:par>
                              <p:par>
                                <p:cTn id="47" presetID="9"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ssolve">
                                      <p:cBhvr>
                                        <p:cTn id="49" dur="500"/>
                                        <p:tgtEl>
                                          <p:spTgt spid="1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ppt_x</p:attrName>
                                        </p:attrNameLst>
                                      </p:cBhvr>
                                      <p:tavLst>
                                        <p:tav tm="0">
                                          <p:val>
                                            <p:strVal val="#ppt_x-.2"/>
                                          </p:val>
                                        </p:tav>
                                        <p:tav tm="100000">
                                          <p:val>
                                            <p:strVal val="#ppt_x"/>
                                          </p:val>
                                        </p:tav>
                                      </p:tavLst>
                                    </p:anim>
                                    <p:anim calcmode="lin" valueType="num">
                                      <p:cBhvr>
                                        <p:cTn id="62"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63" dur="1000"/>
                                        <p:tgtEl>
                                          <p:spTgt spid="24"/>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dissolve">
                                      <p:cBhvr>
                                        <p:cTn id="66" dur="500"/>
                                        <p:tgtEl>
                                          <p:spTgt spid="27"/>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dissolve">
                                      <p:cBhvr>
                                        <p:cTn id="69" dur="500"/>
                                        <p:tgtEl>
                                          <p:spTgt spid="29"/>
                                        </p:tgtEl>
                                      </p:cBhvr>
                                    </p:animEffect>
                                  </p:childTnLst>
                                </p:cTn>
                              </p:par>
                              <p:par>
                                <p:cTn id="70" presetID="2" presetClass="entr" presetSubtype="1"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ppt_x"/>
                                          </p:val>
                                        </p:tav>
                                        <p:tav tm="100000">
                                          <p:val>
                                            <p:strVal val="#ppt_x"/>
                                          </p:val>
                                        </p:tav>
                                      </p:tavLst>
                                    </p:anim>
                                    <p:anim calcmode="lin" valueType="num">
                                      <p:cBhvr additive="base">
                                        <p:cTn id="73"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fill="hold"/>
                                        <p:tgtEl>
                                          <p:spTgt spid="31"/>
                                        </p:tgtEl>
                                        <p:attrNameLst>
                                          <p:attrName>ppt_x</p:attrName>
                                        </p:attrNameLst>
                                      </p:cBhvr>
                                      <p:tavLst>
                                        <p:tav tm="0">
                                          <p:val>
                                            <p:strVal val="#ppt_x"/>
                                          </p:val>
                                        </p:tav>
                                        <p:tav tm="100000">
                                          <p:val>
                                            <p:strVal val="#ppt_x"/>
                                          </p:val>
                                        </p:tav>
                                      </p:tavLst>
                                    </p:anim>
                                    <p:anim calcmode="lin" valueType="num">
                                      <p:cBhvr additive="base">
                                        <p:cTn id="79"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p:bldP spid="16" grpId="0" animBg="1"/>
      <p:bldP spid="19" grpId="0" animBg="1"/>
      <p:bldP spid="20" grpId="0" animBg="1"/>
      <p:bldP spid="24" grpId="0" animBg="1"/>
      <p:bldP spid="27"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9667" y="116632"/>
            <a:ext cx="7202613" cy="707886"/>
          </a:xfrm>
          <a:prstGeom prst="rect">
            <a:avLst/>
          </a:prstGeom>
        </p:spPr>
        <p:txBody>
          <a:bodyPr wrap="none">
            <a:spAutoFit/>
          </a:bodyPr>
          <a:lstStyle/>
          <a:p>
            <a:pPr algn="ctr"/>
            <a:r>
              <a:rPr lang="en-US" sz="2000" b="1" i="1" dirty="0">
                <a:solidFill>
                  <a:srgbClr val="FF0000"/>
                </a:solidFill>
                <a:effectLst>
                  <a:outerShdw blurRad="38100" dist="38100" dir="2700000" algn="tl">
                    <a:srgbClr val="000000">
                      <a:alpha val="43137"/>
                    </a:srgbClr>
                  </a:outerShdw>
                </a:effectLst>
                <a:latin typeface="Eras Bold ITC" pitchFamily="34" charset="0"/>
              </a:rPr>
              <a:t>Attractive </a:t>
            </a:r>
            <a:r>
              <a:rPr lang="en-US" sz="2000" b="1" i="1" dirty="0" smtClean="0">
                <a:solidFill>
                  <a:srgbClr val="FF0000"/>
                </a:solidFill>
                <a:effectLst>
                  <a:outerShdw blurRad="38100" dist="38100" dir="2700000" algn="tl">
                    <a:srgbClr val="000000">
                      <a:alpha val="43137"/>
                    </a:srgbClr>
                  </a:outerShdw>
                </a:effectLst>
                <a:latin typeface="Eras Bold ITC" pitchFamily="34" charset="0"/>
              </a:rPr>
              <a:t>Cash Back &amp; Business Development Fund &amp; </a:t>
            </a:r>
          </a:p>
          <a:p>
            <a:pPr algn="ctr"/>
            <a:r>
              <a:rPr lang="en-US" sz="2000" b="1" i="1" dirty="0" smtClean="0">
                <a:solidFill>
                  <a:srgbClr val="FF0000"/>
                </a:solidFill>
                <a:effectLst>
                  <a:outerShdw blurRad="38100" dist="38100" dir="2700000" algn="tl">
                    <a:srgbClr val="000000">
                      <a:alpha val="43137"/>
                    </a:srgbClr>
                  </a:outerShdw>
                </a:effectLst>
                <a:latin typeface="Eras Bold ITC" pitchFamily="34" charset="0"/>
              </a:rPr>
              <a:t>Rank  Matching Bonus</a:t>
            </a:r>
            <a:endParaRPr lang="en-IN" sz="2000" i="1" dirty="0">
              <a:solidFill>
                <a:srgbClr val="FF0000"/>
              </a:solidFill>
              <a:latin typeface="Eras Bold ITC"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88132257"/>
              </p:ext>
            </p:extLst>
          </p:nvPr>
        </p:nvGraphicFramePr>
        <p:xfrm>
          <a:off x="323528" y="966898"/>
          <a:ext cx="8529507" cy="5630454"/>
        </p:xfrm>
        <a:graphic>
          <a:graphicData uri="http://schemas.openxmlformats.org/drawingml/2006/table">
            <a:tbl>
              <a:tblPr firstRow="1" bandRow="1">
                <a:tableStyleId>{35758FB7-9AC5-4552-8A53-C91805E547FA}</a:tableStyleId>
              </a:tblPr>
              <a:tblGrid>
                <a:gridCol w="648072">
                  <a:extLst>
                    <a:ext uri="{9D8B030D-6E8A-4147-A177-3AD203B41FA5}">
                      <a16:colId xmlns="" xmlns:a16="http://schemas.microsoft.com/office/drawing/2014/main" val="20000"/>
                    </a:ext>
                  </a:extLst>
                </a:gridCol>
                <a:gridCol w="1944216">
                  <a:extLst>
                    <a:ext uri="{9D8B030D-6E8A-4147-A177-3AD203B41FA5}">
                      <a16:colId xmlns="" xmlns:a16="http://schemas.microsoft.com/office/drawing/2014/main" val="20001"/>
                    </a:ext>
                  </a:extLst>
                </a:gridCol>
                <a:gridCol w="1872208">
                  <a:extLst>
                    <a:ext uri="{9D8B030D-6E8A-4147-A177-3AD203B41FA5}">
                      <a16:colId xmlns="" xmlns:a16="http://schemas.microsoft.com/office/drawing/2014/main" val="20002"/>
                    </a:ext>
                  </a:extLst>
                </a:gridCol>
                <a:gridCol w="1440160">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1760755"/>
              </a:tblGrid>
              <a:tr h="122398">
                <a:tc>
                  <a:txBody>
                    <a:bodyPr/>
                    <a:lstStyle/>
                    <a:p>
                      <a:pPr algn="ctr"/>
                      <a:r>
                        <a:rPr lang="en-US" sz="1600" dirty="0" smtClean="0">
                          <a:solidFill>
                            <a:schemeClr val="tx1"/>
                          </a:solidFill>
                        </a:rPr>
                        <a:t>Level</a:t>
                      </a:r>
                      <a:endParaRPr lang="en-US" sz="1600" dirty="0">
                        <a:solidFill>
                          <a:schemeClr val="tx1"/>
                        </a:solidFill>
                      </a:endParaRPr>
                    </a:p>
                  </a:txBody>
                  <a:tcPr marL="66769" marR="66769" marT="33383" marB="33383"/>
                </a:tc>
                <a:tc>
                  <a:txBody>
                    <a:bodyPr/>
                    <a:lstStyle/>
                    <a:p>
                      <a:pPr algn="ctr"/>
                      <a:r>
                        <a:rPr lang="en-US" sz="1600" dirty="0" smtClean="0">
                          <a:solidFill>
                            <a:schemeClr val="tx1"/>
                          </a:solidFill>
                        </a:rPr>
                        <a:t>Team A</a:t>
                      </a:r>
                      <a:endParaRPr lang="en-US" sz="1600" dirty="0">
                        <a:solidFill>
                          <a:schemeClr val="tx1"/>
                        </a:solidFill>
                      </a:endParaRPr>
                    </a:p>
                  </a:txBody>
                  <a:tcPr marL="66769" marR="66769" marT="33383" marB="33383"/>
                </a:tc>
                <a:tc>
                  <a:txBody>
                    <a:bodyPr/>
                    <a:lstStyle/>
                    <a:p>
                      <a:pPr algn="ctr"/>
                      <a:r>
                        <a:rPr lang="en-US" sz="1600" dirty="0" smtClean="0">
                          <a:solidFill>
                            <a:schemeClr val="tx1"/>
                          </a:solidFill>
                        </a:rPr>
                        <a:t>Team</a:t>
                      </a:r>
                      <a:r>
                        <a:rPr lang="en-US" sz="1600" baseline="0" dirty="0" smtClean="0">
                          <a:solidFill>
                            <a:schemeClr val="tx1"/>
                          </a:solidFill>
                        </a:rPr>
                        <a:t> B</a:t>
                      </a:r>
                      <a:endParaRPr lang="en-US" sz="1600" dirty="0">
                        <a:solidFill>
                          <a:schemeClr val="tx1"/>
                        </a:solidFill>
                      </a:endParaRPr>
                    </a:p>
                  </a:txBody>
                  <a:tcPr marL="66769" marR="66769" marT="33383" marB="33383"/>
                </a:tc>
                <a:tc>
                  <a:txBody>
                    <a:bodyPr/>
                    <a:lstStyle/>
                    <a:p>
                      <a:pPr algn="ctr"/>
                      <a:r>
                        <a:rPr lang="en-US" sz="1600" dirty="0" smtClean="0">
                          <a:solidFill>
                            <a:schemeClr val="tx1"/>
                          </a:solidFill>
                        </a:rPr>
                        <a:t>Cash Back/ BDF</a:t>
                      </a:r>
                      <a:endParaRPr lang="en-US" sz="1600" dirty="0">
                        <a:solidFill>
                          <a:schemeClr val="tx1"/>
                        </a:solidFill>
                      </a:endParaRPr>
                    </a:p>
                  </a:txBody>
                  <a:tcPr marL="66769" marR="66769" marT="33383" marB="33383"/>
                </a:tc>
                <a:tc>
                  <a:txBody>
                    <a:bodyPr/>
                    <a:lstStyle/>
                    <a:p>
                      <a:pPr algn="ctr"/>
                      <a:r>
                        <a:rPr lang="en-US" sz="1600" dirty="0" smtClean="0">
                          <a:solidFill>
                            <a:schemeClr val="tx1"/>
                          </a:solidFill>
                        </a:rPr>
                        <a:t>Rank M Bonus</a:t>
                      </a:r>
                      <a:endParaRPr lang="en-US" sz="1600" dirty="0">
                        <a:solidFill>
                          <a:schemeClr val="tx1"/>
                        </a:solidFill>
                      </a:endParaRPr>
                    </a:p>
                  </a:txBody>
                  <a:tcPr marL="66769" marR="66769" marT="33383" marB="33383"/>
                </a:tc>
                <a:tc>
                  <a:txBody>
                    <a:bodyPr/>
                    <a:lstStyle/>
                    <a:p>
                      <a:pPr algn="ctr"/>
                      <a:r>
                        <a:rPr lang="en-US" sz="1600" dirty="0" smtClean="0">
                          <a:solidFill>
                            <a:schemeClr val="tx1"/>
                          </a:solidFill>
                        </a:rPr>
                        <a:t>Rank</a:t>
                      </a:r>
                      <a:endParaRPr lang="en-US" sz="1600" dirty="0">
                        <a:solidFill>
                          <a:schemeClr val="tx1"/>
                        </a:solidFill>
                      </a:endParaRPr>
                    </a:p>
                  </a:txBody>
                  <a:tcPr marL="66769" marR="66769" marT="33383" marB="33383"/>
                </a:tc>
                <a:extLst>
                  <a:ext uri="{0D108BD9-81ED-4DB2-BD59-A6C34878D82A}">
                    <a16:rowId xmlns="" xmlns:a16="http://schemas.microsoft.com/office/drawing/2014/main" val="10000"/>
                  </a:ext>
                </a:extLst>
              </a:tr>
              <a:tr h="355337">
                <a:tc>
                  <a:txBody>
                    <a:bodyPr/>
                    <a:lstStyle/>
                    <a:p>
                      <a:pPr algn="ctr"/>
                      <a:r>
                        <a:rPr lang="en-US" sz="1400" b="1" dirty="0" smtClean="0">
                          <a:solidFill>
                            <a:srgbClr val="C00000"/>
                          </a:solidFill>
                        </a:rPr>
                        <a:t>1</a:t>
                      </a:r>
                      <a:endParaRPr lang="en-US" sz="1400" b="1" dirty="0">
                        <a:solidFill>
                          <a:srgbClr val="C00000"/>
                        </a:solidFill>
                      </a:endParaRPr>
                    </a:p>
                  </a:txBody>
                  <a:tcPr marL="66769" marR="66769" marT="33383" marB="33383"/>
                </a:tc>
                <a:tc>
                  <a:txBody>
                    <a:bodyPr/>
                    <a:lstStyle/>
                    <a:p>
                      <a:pPr algn="l"/>
                      <a:r>
                        <a:rPr lang="en-US" sz="1400" b="1" dirty="0" smtClean="0">
                          <a:solidFill>
                            <a:schemeClr val="dk1"/>
                          </a:solidFill>
                        </a:rPr>
                        <a:t>4</a:t>
                      </a:r>
                      <a:r>
                        <a:rPr lang="en-US" sz="1400" b="1" baseline="0" dirty="0" smtClean="0">
                          <a:solidFill>
                            <a:schemeClr val="dk1"/>
                          </a:solidFill>
                        </a:rPr>
                        <a:t> Member</a:t>
                      </a:r>
                      <a:endParaRPr lang="en-US" sz="1400" b="1" dirty="0">
                        <a:solidFill>
                          <a:srgbClr val="000066"/>
                        </a:solidFill>
                      </a:endParaRPr>
                    </a:p>
                  </a:txBody>
                  <a:tcPr marL="66769" marR="66769" marT="33383" marB="33383"/>
                </a:tc>
                <a:tc>
                  <a:txBody>
                    <a:bodyPr/>
                    <a:lstStyle/>
                    <a:p>
                      <a:pPr algn="l"/>
                      <a:r>
                        <a:rPr lang="en-US" sz="1400" b="1" dirty="0" smtClean="0"/>
                        <a:t>4 Member</a:t>
                      </a:r>
                      <a:endParaRPr lang="en-US" sz="1400" b="1" dirty="0">
                        <a:solidFill>
                          <a:srgbClr val="000066"/>
                        </a:solidFill>
                      </a:endParaRPr>
                    </a:p>
                  </a:txBody>
                  <a:tcPr marL="66769" marR="66769" marT="33383" marB="33383"/>
                </a:tc>
                <a:tc>
                  <a:txBody>
                    <a:bodyPr/>
                    <a:lstStyle/>
                    <a:p>
                      <a:pPr algn="l"/>
                      <a:r>
                        <a:rPr lang="en-US" sz="1400" b="1" dirty="0" smtClean="0"/>
                        <a:t>5000/-</a:t>
                      </a:r>
                      <a:r>
                        <a:rPr lang="en-US" sz="1400" b="1" baseline="0" dirty="0" smtClean="0"/>
                        <a:t> CB</a:t>
                      </a:r>
                      <a:endParaRPr lang="en-US" sz="1400" b="1" dirty="0">
                        <a:solidFill>
                          <a:srgbClr val="000066"/>
                        </a:solidFill>
                      </a:endParaRPr>
                    </a:p>
                  </a:txBody>
                  <a:tcPr marL="66769" marR="66769" marT="33383" marB="33383"/>
                </a:tc>
                <a:tc>
                  <a:txBody>
                    <a:bodyPr/>
                    <a:lstStyle/>
                    <a:p>
                      <a:pPr algn="l"/>
                      <a:endParaRPr lang="en-US" sz="1400" b="1" dirty="0">
                        <a:solidFill>
                          <a:srgbClr val="000066"/>
                        </a:solidFill>
                      </a:endParaRPr>
                    </a:p>
                  </a:txBody>
                  <a:tcPr marL="66769" marR="66769" marT="33383" marB="33383"/>
                </a:tc>
                <a:tc>
                  <a:txBody>
                    <a:bodyPr/>
                    <a:lstStyle/>
                    <a:p>
                      <a:pPr algn="l"/>
                      <a:r>
                        <a:rPr lang="en-US" sz="1400" b="1" dirty="0" smtClean="0">
                          <a:solidFill>
                            <a:srgbClr val="000066"/>
                          </a:solidFill>
                        </a:rPr>
                        <a:t>Sales Executive</a:t>
                      </a:r>
                      <a:endParaRPr lang="en-US" sz="1400" b="1" dirty="0">
                        <a:solidFill>
                          <a:srgbClr val="000066"/>
                        </a:solidFill>
                      </a:endParaRPr>
                    </a:p>
                  </a:txBody>
                  <a:tcPr marL="66769" marR="66769" marT="33383" marB="33383"/>
                </a:tc>
                <a:extLst>
                  <a:ext uri="{0D108BD9-81ED-4DB2-BD59-A6C34878D82A}">
                    <a16:rowId xmlns="" xmlns:a16="http://schemas.microsoft.com/office/drawing/2014/main" val="10001"/>
                  </a:ext>
                </a:extLst>
              </a:tr>
              <a:tr h="292735">
                <a:tc>
                  <a:txBody>
                    <a:bodyPr/>
                    <a:lstStyle/>
                    <a:p>
                      <a:pPr algn="ctr"/>
                      <a:r>
                        <a:rPr lang="en-US" sz="1400" b="1" dirty="0" smtClean="0">
                          <a:solidFill>
                            <a:srgbClr val="C00000"/>
                          </a:solidFill>
                        </a:rPr>
                        <a:t>2</a:t>
                      </a:r>
                      <a:endParaRPr lang="en-US" sz="1400" b="1" dirty="0">
                        <a:solidFill>
                          <a:srgbClr val="C00000"/>
                        </a:solidFill>
                      </a:endParaRPr>
                    </a:p>
                  </a:txBody>
                  <a:tcPr marL="66769" marR="66769" marT="33383" marB="33383"/>
                </a:tc>
                <a:tc>
                  <a:txBody>
                    <a:bodyPr/>
                    <a:lstStyle/>
                    <a:p>
                      <a:pPr algn="l"/>
                      <a:r>
                        <a:rPr lang="en-US" sz="1400" b="1" dirty="0" smtClean="0"/>
                        <a:t>12 Member New</a:t>
                      </a:r>
                      <a:endParaRPr lang="en-US" sz="1400" b="1" dirty="0">
                        <a:solidFill>
                          <a:srgbClr val="000066"/>
                        </a:solidFill>
                      </a:endParaRPr>
                    </a:p>
                  </a:txBody>
                  <a:tcPr marL="66769" marR="66769" marT="33383" marB="33383"/>
                </a:tc>
                <a:tc>
                  <a:txBody>
                    <a:bodyPr/>
                    <a:lstStyle/>
                    <a:p>
                      <a:pPr algn="l"/>
                      <a:r>
                        <a:rPr lang="en-US" sz="1400" b="1" dirty="0" smtClean="0"/>
                        <a:t>12 Member New</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10,000/- Hold</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500/-</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rgbClr val="000066"/>
                          </a:solidFill>
                        </a:rPr>
                        <a:t>Jr.Sales</a:t>
                      </a:r>
                      <a:r>
                        <a:rPr lang="en-US" sz="1400" b="1" dirty="0" smtClean="0">
                          <a:solidFill>
                            <a:srgbClr val="000066"/>
                          </a:solidFill>
                        </a:rPr>
                        <a:t> Executive</a:t>
                      </a:r>
                      <a:endParaRPr lang="en-US" sz="1400" b="1" dirty="0">
                        <a:solidFill>
                          <a:srgbClr val="000066"/>
                        </a:solidFill>
                      </a:endParaRPr>
                    </a:p>
                  </a:txBody>
                  <a:tcPr marL="66769" marR="66769" marT="33383" marB="33383"/>
                </a:tc>
                <a:extLst>
                  <a:ext uri="{0D108BD9-81ED-4DB2-BD59-A6C34878D82A}">
                    <a16:rowId xmlns="" xmlns:a16="http://schemas.microsoft.com/office/drawing/2014/main" val="10002"/>
                  </a:ext>
                </a:extLst>
              </a:tr>
              <a:tr h="360040">
                <a:tc>
                  <a:txBody>
                    <a:bodyPr/>
                    <a:lstStyle/>
                    <a:p>
                      <a:pPr algn="ctr"/>
                      <a:r>
                        <a:rPr lang="en-US" sz="1400" b="1" dirty="0" smtClean="0">
                          <a:solidFill>
                            <a:srgbClr val="C00000"/>
                          </a:solidFill>
                        </a:rPr>
                        <a:t>3</a:t>
                      </a:r>
                      <a:endParaRPr lang="en-US" sz="1400" b="1" dirty="0">
                        <a:solidFill>
                          <a:srgbClr val="C00000"/>
                        </a:solidFill>
                      </a:endParaRPr>
                    </a:p>
                  </a:txBody>
                  <a:tcPr marL="66769" marR="66769" marT="33383" marB="33383"/>
                </a:tc>
                <a:tc>
                  <a:txBody>
                    <a:bodyPr/>
                    <a:lstStyle/>
                    <a:p>
                      <a:pPr algn="l"/>
                      <a:r>
                        <a:rPr lang="en-US" sz="1400" b="1" dirty="0" smtClean="0"/>
                        <a:t>2 </a:t>
                      </a:r>
                      <a:r>
                        <a:rPr lang="en-US" sz="1400" b="1" dirty="0" err="1" smtClean="0"/>
                        <a:t>Jr.Sales</a:t>
                      </a:r>
                      <a:r>
                        <a:rPr lang="en-US" sz="1400" b="1" dirty="0" smtClean="0"/>
                        <a:t> Executive</a:t>
                      </a:r>
                      <a:endParaRPr lang="en-US" sz="1400" b="1" dirty="0">
                        <a:solidFill>
                          <a:srgbClr val="000066"/>
                        </a:solidFill>
                      </a:endParaRPr>
                    </a:p>
                  </a:txBody>
                  <a:tcPr marL="66769" marR="66769" marT="33383" marB="33383"/>
                </a:tc>
                <a:tc>
                  <a:txBody>
                    <a:bodyPr/>
                    <a:lstStyle/>
                    <a:p>
                      <a:pPr algn="l"/>
                      <a:r>
                        <a:rPr lang="en-US" sz="1400" b="1" dirty="0" smtClean="0"/>
                        <a:t>2 Jr. Sales Executive</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15000/- DP EV</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1000/-</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rgbClr val="000066"/>
                          </a:solidFill>
                        </a:rPr>
                        <a:t>Sr.Sales</a:t>
                      </a:r>
                      <a:r>
                        <a:rPr lang="en-US" sz="1400" b="1" dirty="0" smtClean="0">
                          <a:solidFill>
                            <a:srgbClr val="000066"/>
                          </a:solidFill>
                        </a:rPr>
                        <a:t> Executive</a:t>
                      </a:r>
                      <a:endParaRPr lang="en-US" sz="1400" b="1" dirty="0">
                        <a:solidFill>
                          <a:srgbClr val="000066"/>
                        </a:solidFill>
                      </a:endParaRPr>
                    </a:p>
                  </a:txBody>
                  <a:tcPr marL="66769" marR="66769" marT="33383" marB="33383"/>
                </a:tc>
                <a:extLst>
                  <a:ext uri="{0D108BD9-81ED-4DB2-BD59-A6C34878D82A}">
                    <a16:rowId xmlns="" xmlns:a16="http://schemas.microsoft.com/office/drawing/2014/main" val="10003"/>
                  </a:ext>
                </a:extLst>
              </a:tr>
              <a:tr h="360040">
                <a:tc>
                  <a:txBody>
                    <a:bodyPr/>
                    <a:lstStyle/>
                    <a:p>
                      <a:pPr algn="ctr"/>
                      <a:r>
                        <a:rPr lang="en-US" sz="1400" b="1" dirty="0" smtClean="0">
                          <a:solidFill>
                            <a:srgbClr val="C00000"/>
                          </a:solidFill>
                        </a:rPr>
                        <a:t>4</a:t>
                      </a:r>
                      <a:endParaRPr lang="en-US" sz="1400" b="1" dirty="0">
                        <a:solidFill>
                          <a:srgbClr val="C00000"/>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dk1"/>
                          </a:solidFill>
                        </a:rPr>
                        <a:t>2</a:t>
                      </a:r>
                      <a:r>
                        <a:rPr lang="en-US" sz="1400" b="1" baseline="0" dirty="0" smtClean="0">
                          <a:solidFill>
                            <a:schemeClr val="dk1"/>
                          </a:solidFill>
                        </a:rPr>
                        <a:t> </a:t>
                      </a:r>
                      <a:r>
                        <a:rPr lang="en-US" sz="1400" b="1" baseline="0" dirty="0" err="1" smtClean="0">
                          <a:solidFill>
                            <a:schemeClr val="dk1"/>
                          </a:solidFill>
                        </a:rPr>
                        <a:t>Sr.Sales</a:t>
                      </a:r>
                      <a:r>
                        <a:rPr lang="en-US" sz="1400" b="1" baseline="0" dirty="0" smtClean="0">
                          <a:solidFill>
                            <a:schemeClr val="dk1"/>
                          </a:solidFill>
                        </a:rPr>
                        <a:t> Executive</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dk1"/>
                          </a:solidFill>
                        </a:rPr>
                        <a:t>2</a:t>
                      </a:r>
                      <a:r>
                        <a:rPr lang="en-US" sz="1400" b="1" baseline="0" dirty="0" smtClean="0">
                          <a:solidFill>
                            <a:schemeClr val="dk1"/>
                          </a:solidFill>
                        </a:rPr>
                        <a:t> </a:t>
                      </a:r>
                      <a:r>
                        <a:rPr lang="en-US" sz="1400" b="1" baseline="0" dirty="0" err="1" smtClean="0">
                          <a:solidFill>
                            <a:schemeClr val="dk1"/>
                          </a:solidFill>
                        </a:rPr>
                        <a:t>Sr.Sales</a:t>
                      </a:r>
                      <a:r>
                        <a:rPr lang="en-US" sz="1400" b="1" baseline="0" dirty="0" smtClean="0">
                          <a:solidFill>
                            <a:schemeClr val="dk1"/>
                          </a:solidFill>
                        </a:rPr>
                        <a:t> Executive</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25000/- </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2000/-</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Sales Manager</a:t>
                      </a:r>
                      <a:endParaRPr lang="en-US" sz="1400" b="1" dirty="0">
                        <a:solidFill>
                          <a:srgbClr val="000066"/>
                        </a:solidFill>
                      </a:endParaRPr>
                    </a:p>
                  </a:txBody>
                  <a:tcPr marL="66769" marR="66769" marT="33383" marB="33383"/>
                </a:tc>
                <a:extLst>
                  <a:ext uri="{0D108BD9-81ED-4DB2-BD59-A6C34878D82A}">
                    <a16:rowId xmlns="" xmlns:a16="http://schemas.microsoft.com/office/drawing/2014/main" val="10004"/>
                  </a:ext>
                </a:extLst>
              </a:tr>
              <a:tr h="360040">
                <a:tc>
                  <a:txBody>
                    <a:bodyPr/>
                    <a:lstStyle/>
                    <a:p>
                      <a:pPr algn="ctr"/>
                      <a:r>
                        <a:rPr lang="en-US" sz="1400" b="1" dirty="0" smtClean="0">
                          <a:solidFill>
                            <a:srgbClr val="C00000"/>
                          </a:solidFill>
                        </a:rPr>
                        <a:t>5</a:t>
                      </a:r>
                      <a:endParaRPr lang="en-US" sz="1400" b="1" dirty="0">
                        <a:solidFill>
                          <a:srgbClr val="C00000"/>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2 Sales Manager</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2 Sales Manager</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50,000/-</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4000/-</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rgbClr val="000066"/>
                          </a:solidFill>
                        </a:rPr>
                        <a:t>Jr.Sales</a:t>
                      </a:r>
                      <a:r>
                        <a:rPr lang="en-US" sz="1400" b="1" dirty="0" smtClean="0">
                          <a:solidFill>
                            <a:srgbClr val="000066"/>
                          </a:solidFill>
                        </a:rPr>
                        <a:t> Manager</a:t>
                      </a:r>
                      <a:endParaRPr lang="en-US" sz="1400" b="1" dirty="0">
                        <a:solidFill>
                          <a:srgbClr val="000066"/>
                        </a:solidFill>
                      </a:endParaRPr>
                    </a:p>
                  </a:txBody>
                  <a:tcPr marL="66769" marR="66769" marT="33383" marB="33383"/>
                </a:tc>
                <a:extLst>
                  <a:ext uri="{0D108BD9-81ED-4DB2-BD59-A6C34878D82A}">
                    <a16:rowId xmlns="" xmlns:a16="http://schemas.microsoft.com/office/drawing/2014/main" val="10005"/>
                  </a:ext>
                </a:extLst>
              </a:tr>
              <a:tr h="453666">
                <a:tc>
                  <a:txBody>
                    <a:bodyPr/>
                    <a:lstStyle/>
                    <a:p>
                      <a:pPr algn="ctr"/>
                      <a:r>
                        <a:rPr lang="en-US" sz="1400" b="1" dirty="0" smtClean="0">
                          <a:solidFill>
                            <a:srgbClr val="C00000"/>
                          </a:solidFill>
                        </a:rPr>
                        <a:t> 6</a:t>
                      </a:r>
                      <a:endParaRPr lang="en-US" sz="1400" b="1" dirty="0">
                        <a:solidFill>
                          <a:srgbClr val="C00000"/>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2 </a:t>
                      </a:r>
                      <a:r>
                        <a:rPr lang="en-US" sz="1400" b="1" dirty="0" err="1" smtClean="0"/>
                        <a:t>Jr.Sales</a:t>
                      </a:r>
                      <a:r>
                        <a:rPr lang="en-US" sz="1400" b="1" dirty="0" smtClean="0"/>
                        <a:t> Manager</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2 </a:t>
                      </a:r>
                      <a:r>
                        <a:rPr lang="en-US" sz="1400" b="1" dirty="0" err="1" smtClean="0"/>
                        <a:t>Jr.Sales</a:t>
                      </a:r>
                      <a:r>
                        <a:rPr lang="en-US" sz="1400" b="1" dirty="0" smtClean="0"/>
                        <a:t> Manager</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1,00,000/-</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8000/-</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rgbClr val="000066"/>
                          </a:solidFill>
                        </a:rPr>
                        <a:t>Sr.Sales</a:t>
                      </a:r>
                      <a:r>
                        <a:rPr lang="en-US" sz="1400" b="1" dirty="0" smtClean="0">
                          <a:solidFill>
                            <a:srgbClr val="000066"/>
                          </a:solidFill>
                        </a:rPr>
                        <a:t> </a:t>
                      </a:r>
                      <a:r>
                        <a:rPr lang="en-US" sz="1400" b="1" dirty="0" err="1" smtClean="0">
                          <a:solidFill>
                            <a:srgbClr val="000066"/>
                          </a:solidFill>
                        </a:rPr>
                        <a:t>Mnager</a:t>
                      </a:r>
                      <a:endParaRPr lang="en-US" sz="1400" b="1" dirty="0">
                        <a:solidFill>
                          <a:srgbClr val="000066"/>
                        </a:solidFill>
                      </a:endParaRPr>
                    </a:p>
                  </a:txBody>
                  <a:tcPr marL="66769" marR="66769" marT="33383" marB="33383"/>
                </a:tc>
                <a:extLst>
                  <a:ext uri="{0D108BD9-81ED-4DB2-BD59-A6C34878D82A}">
                    <a16:rowId xmlns="" xmlns:a16="http://schemas.microsoft.com/office/drawing/2014/main" val="10006"/>
                  </a:ext>
                </a:extLst>
              </a:tr>
              <a:tr h="4109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C00000"/>
                          </a:solidFill>
                        </a:rPr>
                        <a:t>7</a:t>
                      </a:r>
                    </a:p>
                    <a:p>
                      <a:pPr algn="ctr"/>
                      <a:endParaRPr lang="en-US" sz="1400" b="1" dirty="0">
                        <a:solidFill>
                          <a:srgbClr val="C00000"/>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2 </a:t>
                      </a:r>
                      <a:r>
                        <a:rPr lang="en-US" sz="1400" b="1" dirty="0" err="1" smtClean="0"/>
                        <a:t>Sr.Sales</a:t>
                      </a:r>
                      <a:r>
                        <a:rPr lang="en-US" sz="1400" b="1" dirty="0" smtClean="0"/>
                        <a:t> Manager</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2 </a:t>
                      </a:r>
                      <a:r>
                        <a:rPr lang="en-US" sz="1400" b="1" dirty="0" err="1" smtClean="0"/>
                        <a:t>Sr.Sales</a:t>
                      </a:r>
                      <a:r>
                        <a:rPr lang="en-US" sz="1400" b="1" dirty="0" smtClean="0"/>
                        <a:t> Manager</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2,00,000/-</a:t>
                      </a:r>
                      <a:r>
                        <a:rPr lang="en-US" sz="1400"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t>AG1 EV Bike</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10,000/-</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Area Sales Manager</a:t>
                      </a:r>
                      <a:endParaRPr lang="en-US" sz="1400" b="1" dirty="0">
                        <a:solidFill>
                          <a:srgbClr val="000066"/>
                        </a:solidFill>
                      </a:endParaRPr>
                    </a:p>
                  </a:txBody>
                  <a:tcPr marL="66769" marR="66769" marT="33383" marB="33383"/>
                </a:tc>
                <a:extLst>
                  <a:ext uri="{0D108BD9-81ED-4DB2-BD59-A6C34878D82A}">
                    <a16:rowId xmlns="" xmlns:a16="http://schemas.microsoft.com/office/drawing/2014/main" val="10007"/>
                  </a:ext>
                </a:extLst>
              </a:tr>
              <a:tr h="320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C00000"/>
                          </a:solidFill>
                        </a:rPr>
                        <a:t>8</a:t>
                      </a:r>
                    </a:p>
                    <a:p>
                      <a:pPr algn="ctr"/>
                      <a:endParaRPr lang="en-US" sz="1400" b="1" dirty="0">
                        <a:solidFill>
                          <a:srgbClr val="C00000"/>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2 Area Sales Manager</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2 Area Sales Manager</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5,00,000/-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4,00,000/-</a:t>
                      </a:r>
                      <a:r>
                        <a:rPr lang="en-US" sz="1400" b="1" baseline="0" dirty="0" smtClean="0">
                          <a:solidFill>
                            <a:srgbClr val="000066"/>
                          </a:solidFill>
                        </a:rPr>
                        <a:t>  Hold</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12,000/-</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rgbClr val="000066"/>
                          </a:solidFill>
                        </a:rPr>
                        <a:t>Jr.Area</a:t>
                      </a:r>
                      <a:r>
                        <a:rPr lang="en-US" sz="1400" b="1" dirty="0" smtClean="0">
                          <a:solidFill>
                            <a:srgbClr val="000066"/>
                          </a:solidFill>
                        </a:rPr>
                        <a:t> Sales Manager</a:t>
                      </a:r>
                      <a:endParaRPr lang="en-US" sz="1400" b="1" dirty="0">
                        <a:solidFill>
                          <a:srgbClr val="000066"/>
                        </a:solidFill>
                      </a:endParaRPr>
                    </a:p>
                  </a:txBody>
                  <a:tcPr marL="66769" marR="66769" marT="33383" marB="33383"/>
                </a:tc>
                <a:extLst>
                  <a:ext uri="{0D108BD9-81ED-4DB2-BD59-A6C34878D82A}">
                    <a16:rowId xmlns="" xmlns:a16="http://schemas.microsoft.com/office/drawing/2014/main" val="10008"/>
                  </a:ext>
                </a:extLst>
              </a:tr>
              <a:tr h="370610">
                <a:tc>
                  <a:txBody>
                    <a:bodyPr/>
                    <a:lstStyle/>
                    <a:p>
                      <a:pPr algn="ctr"/>
                      <a:r>
                        <a:rPr lang="en-US" sz="1400" b="1" dirty="0" smtClean="0">
                          <a:solidFill>
                            <a:srgbClr val="C00000"/>
                          </a:solidFill>
                        </a:rPr>
                        <a:t>9</a:t>
                      </a:r>
                      <a:endParaRPr lang="en-US" sz="1400" b="1" dirty="0">
                        <a:solidFill>
                          <a:srgbClr val="C00000"/>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2 </a:t>
                      </a:r>
                      <a:r>
                        <a:rPr lang="en-US" sz="1400" b="1" dirty="0" err="1" smtClean="0">
                          <a:solidFill>
                            <a:srgbClr val="000066"/>
                          </a:solidFill>
                        </a:rPr>
                        <a:t>Jr.Area</a:t>
                      </a:r>
                      <a:r>
                        <a:rPr lang="en-US" sz="1400" b="1" dirty="0" smtClean="0">
                          <a:solidFill>
                            <a:srgbClr val="000066"/>
                          </a:solidFill>
                        </a:rPr>
                        <a:t> Sales Manager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2 </a:t>
                      </a:r>
                      <a:r>
                        <a:rPr lang="en-US" sz="1400" b="1" dirty="0" err="1" smtClean="0">
                          <a:solidFill>
                            <a:srgbClr val="000066"/>
                          </a:solidFill>
                        </a:rPr>
                        <a:t>Jr.Area</a:t>
                      </a:r>
                      <a:r>
                        <a:rPr lang="en-US" sz="1400" b="1" dirty="0" smtClean="0">
                          <a:solidFill>
                            <a:srgbClr val="000066"/>
                          </a:solidFill>
                        </a:rPr>
                        <a:t> Sales Manager</a:t>
                      </a:r>
                    </a:p>
                    <a:p>
                      <a:pPr algn="l"/>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10,00,000/-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9,00,000/- Hold</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15,000/-</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rgbClr val="000066"/>
                          </a:solidFill>
                        </a:rPr>
                        <a:t>Sr.Area</a:t>
                      </a:r>
                      <a:r>
                        <a:rPr lang="en-US" sz="1400" b="1" baseline="0" dirty="0" smtClean="0">
                          <a:solidFill>
                            <a:srgbClr val="000066"/>
                          </a:solidFill>
                        </a:rPr>
                        <a:t> Sales Manager</a:t>
                      </a:r>
                      <a:endParaRPr lang="en-US" sz="1400" b="1" dirty="0">
                        <a:solidFill>
                          <a:srgbClr val="000066"/>
                        </a:solidFill>
                      </a:endParaRPr>
                    </a:p>
                  </a:txBody>
                  <a:tcPr marL="66769" marR="66769" marT="33383" marB="33383"/>
                </a:tc>
              </a:tr>
              <a:tr h="370610">
                <a:tc>
                  <a:txBody>
                    <a:bodyPr/>
                    <a:lstStyle/>
                    <a:p>
                      <a:pPr algn="ctr"/>
                      <a:r>
                        <a:rPr lang="en-US" sz="1400" b="1" dirty="0" smtClean="0">
                          <a:solidFill>
                            <a:srgbClr val="C00000"/>
                          </a:solidFill>
                        </a:rPr>
                        <a:t>10</a:t>
                      </a:r>
                      <a:endParaRPr lang="en-US" sz="1400" b="1" dirty="0">
                        <a:solidFill>
                          <a:srgbClr val="C00000"/>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2 </a:t>
                      </a:r>
                      <a:r>
                        <a:rPr lang="en-US" sz="1400" b="1" dirty="0" err="1" smtClean="0">
                          <a:solidFill>
                            <a:srgbClr val="000066"/>
                          </a:solidFill>
                        </a:rPr>
                        <a:t>Sr.Area</a:t>
                      </a:r>
                      <a:r>
                        <a:rPr lang="en-US" sz="1400" b="1" baseline="0" dirty="0" smtClean="0">
                          <a:solidFill>
                            <a:srgbClr val="000066"/>
                          </a:solidFill>
                        </a:rPr>
                        <a:t> Sales Manager</a:t>
                      </a:r>
                      <a:endParaRPr lang="en-US" sz="1400" b="1" dirty="0" smtClean="0">
                        <a:solidFill>
                          <a:srgbClr val="000066"/>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2 </a:t>
                      </a:r>
                      <a:r>
                        <a:rPr lang="en-US" sz="1400" b="1" dirty="0" err="1" smtClean="0">
                          <a:solidFill>
                            <a:srgbClr val="000066"/>
                          </a:solidFill>
                        </a:rPr>
                        <a:t>Sr.Area</a:t>
                      </a:r>
                      <a:r>
                        <a:rPr lang="en-US" sz="1400" b="1" baseline="0" dirty="0" smtClean="0">
                          <a:solidFill>
                            <a:srgbClr val="000066"/>
                          </a:solidFill>
                        </a:rPr>
                        <a:t> Sales Manager</a:t>
                      </a:r>
                      <a:endParaRPr lang="en-US" sz="1400" b="1" dirty="0" smtClean="0">
                        <a:solidFill>
                          <a:srgbClr val="000066"/>
                        </a:solidFill>
                      </a:endParaRPr>
                    </a:p>
                    <a:p>
                      <a:pPr algn="l"/>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22,00,000/-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Dealer</a:t>
                      </a:r>
                      <a:r>
                        <a:rPr lang="en-US" sz="1400" b="1" baseline="0" dirty="0" smtClean="0">
                          <a:solidFill>
                            <a:srgbClr val="000066"/>
                          </a:solidFill>
                        </a:rPr>
                        <a:t> Ship of EV</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20,000/-</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Regional Sales</a:t>
                      </a:r>
                      <a:r>
                        <a:rPr lang="en-US" sz="1400" b="1" baseline="0" dirty="0" smtClean="0">
                          <a:solidFill>
                            <a:srgbClr val="000066"/>
                          </a:solidFill>
                        </a:rPr>
                        <a:t> Manager</a:t>
                      </a:r>
                      <a:endParaRPr lang="en-US" sz="1400" b="1" dirty="0">
                        <a:solidFill>
                          <a:srgbClr val="000066"/>
                        </a:solidFill>
                      </a:endParaRPr>
                    </a:p>
                  </a:txBody>
                  <a:tcPr marL="66769" marR="66769" marT="33383" marB="33383"/>
                </a:tc>
              </a:tr>
              <a:tr h="119616">
                <a:tc>
                  <a:txBody>
                    <a:bodyPr/>
                    <a:lstStyle/>
                    <a:p>
                      <a:pPr algn="ctr"/>
                      <a:r>
                        <a:rPr lang="en-US" sz="1400" b="1" dirty="0" smtClean="0">
                          <a:solidFill>
                            <a:srgbClr val="C00000"/>
                          </a:solidFill>
                        </a:rPr>
                        <a:t>11</a:t>
                      </a:r>
                      <a:endParaRPr lang="en-US" sz="1400" b="1" dirty="0">
                        <a:solidFill>
                          <a:srgbClr val="C00000"/>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2 Regional Sales</a:t>
                      </a:r>
                      <a:r>
                        <a:rPr lang="en-US" sz="1400" b="1" baseline="0" dirty="0" smtClean="0">
                          <a:solidFill>
                            <a:srgbClr val="000066"/>
                          </a:solidFill>
                        </a:rPr>
                        <a:t> Manager</a:t>
                      </a:r>
                      <a:endParaRPr lang="en-US" sz="1400" b="1" dirty="0" smtClean="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2 Regional Sales</a:t>
                      </a:r>
                      <a:r>
                        <a:rPr lang="en-US" sz="1400" b="1" baseline="0" dirty="0" smtClean="0">
                          <a:solidFill>
                            <a:srgbClr val="000066"/>
                          </a:solidFill>
                        </a:rPr>
                        <a:t> Manager</a:t>
                      </a:r>
                      <a:endParaRPr lang="en-US" sz="1400" b="1" dirty="0" smtClean="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35,00,000/-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rgbClr val="000066"/>
                          </a:solidFill>
                        </a:rPr>
                        <a:t>Fortuner</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25,000/-</a:t>
                      </a:r>
                      <a:endParaRPr lang="en-US" sz="1400" b="1" dirty="0">
                        <a:solidFill>
                          <a:srgbClr val="000066"/>
                        </a:solidFill>
                      </a:endParaRPr>
                    </a:p>
                  </a:txBody>
                  <a:tcPr marL="66769" marR="66769" marT="33383" marB="33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Zonal Sales Manager</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66"/>
                          </a:solidFill>
                        </a:rPr>
                        <a:t>Get </a:t>
                      </a:r>
                      <a:r>
                        <a:rPr lang="en-US" sz="1400" b="1" dirty="0" err="1" smtClean="0">
                          <a:solidFill>
                            <a:srgbClr val="000066"/>
                          </a:solidFill>
                        </a:rPr>
                        <a:t>Reierment</a:t>
                      </a:r>
                      <a:endParaRPr lang="en-US" sz="1400" b="1" dirty="0">
                        <a:solidFill>
                          <a:srgbClr val="000066"/>
                        </a:solidFill>
                      </a:endParaRPr>
                    </a:p>
                  </a:txBody>
                  <a:tcPr marL="66769" marR="66769" marT="33383" marB="33383"/>
                </a:tc>
              </a:tr>
            </a:tbl>
          </a:graphicData>
        </a:graphic>
      </p:graphicFrame>
      <p:pic>
        <p:nvPicPr>
          <p:cNvPr id="7" name="Picture 2" descr="D:\Deepak Ji\logo ad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52908"/>
            <a:ext cx="755576" cy="7823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3283</TotalTime>
  <Words>689</Words>
  <Application>Microsoft Office PowerPoint</Application>
  <PresentationFormat>On-screen Show (4:3)</PresentationFormat>
  <Paragraphs>203</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Attractive Rewards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Lenovo</cp:lastModifiedBy>
  <cp:revision>337</cp:revision>
  <dcterms:created xsi:type="dcterms:W3CDTF">2011-01-05T19:18:56Z</dcterms:created>
  <dcterms:modified xsi:type="dcterms:W3CDTF">2024-05-10T15:12:56Z</dcterms:modified>
</cp:coreProperties>
</file>